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4"/>
    <p:sldMasterId id="2147484364" r:id="rId5"/>
    <p:sldMasterId id="2147484379" r:id="rId6"/>
  </p:sldMasterIdLst>
  <p:notesMasterIdLst>
    <p:notesMasterId r:id="rId34"/>
  </p:notesMasterIdLst>
  <p:handoutMasterIdLst>
    <p:handoutMasterId r:id="rId35"/>
  </p:handoutMasterIdLst>
  <p:sldIdLst>
    <p:sldId id="274" r:id="rId7"/>
    <p:sldId id="338" r:id="rId8"/>
    <p:sldId id="336" r:id="rId9"/>
    <p:sldId id="2134805188" r:id="rId10"/>
    <p:sldId id="439" r:id="rId11"/>
    <p:sldId id="2134805189" r:id="rId12"/>
    <p:sldId id="2134805190" r:id="rId13"/>
    <p:sldId id="2134805610" r:id="rId14"/>
    <p:sldId id="2134805157" r:id="rId15"/>
    <p:sldId id="2134805598" r:id="rId16"/>
    <p:sldId id="2134805138" r:id="rId17"/>
    <p:sldId id="2134805607" r:id="rId18"/>
    <p:sldId id="2134805608" r:id="rId19"/>
    <p:sldId id="2134805609" r:id="rId20"/>
    <p:sldId id="2134805136" r:id="rId21"/>
    <p:sldId id="404" r:id="rId22"/>
    <p:sldId id="394" r:id="rId23"/>
    <p:sldId id="2134805257" r:id="rId24"/>
    <p:sldId id="2134805605" r:id="rId25"/>
    <p:sldId id="318" r:id="rId26"/>
    <p:sldId id="344" r:id="rId27"/>
    <p:sldId id="416" r:id="rId28"/>
    <p:sldId id="2134805237" r:id="rId29"/>
    <p:sldId id="375" r:id="rId30"/>
    <p:sldId id="407" r:id="rId31"/>
    <p:sldId id="2134805238" r:id="rId32"/>
    <p:sldId id="2134805259" r:id="rId33"/>
  </p:sldIdLst>
  <p:sldSz cx="9144000" cy="5143500" type="screen16x9"/>
  <p:notesSz cx="7099300" cy="10234613"/>
  <p:custDataLst>
    <p:tags r:id="rId36"/>
  </p:custDataLst>
  <p:defaultTextStyle>
    <a:defPPr>
      <a:defRPr lang="en-GB"/>
    </a:defPPr>
    <a:lvl1pPr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1pPr>
    <a:lvl2pPr marL="355600" indent="101600"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2pPr>
    <a:lvl3pPr marL="712788" indent="201613"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3pPr>
    <a:lvl4pPr marL="1068388" indent="303213"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4pPr>
    <a:lvl5pPr marL="1425575" indent="403225"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5pPr>
    <a:lvl6pPr marL="22860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6pPr>
    <a:lvl7pPr marL="27432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7pPr>
    <a:lvl8pPr marL="32004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8pPr>
    <a:lvl9pPr marL="36576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9pPr>
  </p:defaultTextStyle>
  <p:extLst>
    <p:ext uri="{EFAFB233-063F-42B5-8137-9DF3F51BA10A}">
      <p15:sldGuideLst xmlns:p15="http://schemas.microsoft.com/office/powerpoint/2012/main">
        <p15:guide id="1" orient="horz" pos="3029">
          <p15:clr>
            <a:srgbClr val="A4A3A4"/>
          </p15:clr>
        </p15:guide>
        <p15:guide id="2" orient="horz" pos="2618">
          <p15:clr>
            <a:srgbClr val="A4A3A4"/>
          </p15:clr>
        </p15:guide>
        <p15:guide id="3" orient="horz" pos="2816">
          <p15:clr>
            <a:srgbClr val="A4A3A4"/>
          </p15:clr>
        </p15:guide>
        <p15:guide id="4" orient="horz" pos="607">
          <p15:clr>
            <a:srgbClr val="A4A3A4"/>
          </p15:clr>
        </p15:guide>
        <p15:guide id="5" orient="horz" pos="713">
          <p15:clr>
            <a:srgbClr val="A4A3A4"/>
          </p15:clr>
        </p15:guide>
        <p15:guide id="6" orient="horz" pos="2394">
          <p15:clr>
            <a:srgbClr val="A4A3A4"/>
          </p15:clr>
        </p15:guide>
        <p15:guide id="7" orient="horz" pos="1723">
          <p15:clr>
            <a:srgbClr val="A4A3A4"/>
          </p15:clr>
        </p15:guide>
        <p15:guide id="8" orient="horz" pos="1935">
          <p15:clr>
            <a:srgbClr val="A4A3A4"/>
          </p15:clr>
        </p15:guide>
        <p15:guide id="9" pos="5550">
          <p15:clr>
            <a:srgbClr val="A4A3A4"/>
          </p15:clr>
        </p15:guide>
        <p15:guide id="10" pos="214">
          <p15:clr>
            <a:srgbClr val="A4A3A4"/>
          </p15:clr>
        </p15:guide>
        <p15:guide id="11" pos="2775">
          <p15:clr>
            <a:srgbClr val="A4A3A4"/>
          </p15:clr>
        </p15:guide>
        <p15:guide id="12" pos="2985">
          <p15:clr>
            <a:srgbClr val="A4A3A4"/>
          </p15:clr>
        </p15:guide>
        <p15:guide id="13" pos="3888">
          <p15:clr>
            <a:srgbClr val="A4A3A4"/>
          </p15:clr>
        </p15:guide>
        <p15:guide id="14" pos="4100">
          <p15:clr>
            <a:srgbClr val="A4A3A4"/>
          </p15:clr>
        </p15:guide>
        <p15:guide id="15" pos="1882">
          <p15:clr>
            <a:srgbClr val="A4A3A4"/>
          </p15:clr>
        </p15:guide>
        <p15:guide id="16" pos="1662">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D7CB"/>
    <a:srgbClr val="000000"/>
    <a:srgbClr val="E7E7E7"/>
    <a:srgbClr val="CBCBCB"/>
    <a:srgbClr val="FFFFFF"/>
    <a:srgbClr val="FFEDE8"/>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4D4014-C20B-4B55-86C3-DAA94C7C78FC}" v="52" dt="2023-11-30T17:32:23.512"/>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77467" autoAdjust="0"/>
  </p:normalViewPr>
  <p:slideViewPr>
    <p:cSldViewPr>
      <p:cViewPr varScale="1">
        <p:scale>
          <a:sx n="82" d="100"/>
          <a:sy n="82" d="100"/>
        </p:scale>
        <p:origin x="1181" y="53"/>
      </p:cViewPr>
      <p:guideLst>
        <p:guide orient="horz" pos="3029"/>
        <p:guide orient="horz" pos="2618"/>
        <p:guide orient="horz" pos="2816"/>
        <p:guide orient="horz" pos="607"/>
        <p:guide orient="horz" pos="713"/>
        <p:guide orient="horz" pos="2394"/>
        <p:guide orient="horz" pos="1723"/>
        <p:guide orient="horz" pos="1935"/>
        <p:guide pos="5550"/>
        <p:guide pos="214"/>
        <p:guide pos="2775"/>
        <p:guide pos="2985"/>
        <p:guide pos="3888"/>
        <p:guide pos="4100"/>
        <p:guide pos="1882"/>
        <p:guide pos="1662"/>
      </p:guideLst>
    </p:cSldViewPr>
  </p:slideViewPr>
  <p:outlineViewPr>
    <p:cViewPr>
      <p:scale>
        <a:sx n="33" d="100"/>
        <a:sy n="33" d="100"/>
      </p:scale>
      <p:origin x="0" y="-37536"/>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3" d="100"/>
          <a:sy n="53" d="100"/>
        </p:scale>
        <p:origin x="-2868"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95B3D2-3796-4D76-B327-20C884C70C84}"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fr-FR"/>
        </a:p>
      </dgm:t>
    </dgm:pt>
    <dgm:pt modelId="{778545E6-E0EF-406C-A272-502F685A15EB}">
      <dgm:prSet phldrT="[Texte]" custT="1"/>
      <dgm:spPr/>
      <dgm:t>
        <a:bodyPr/>
        <a:lstStyle/>
        <a:p>
          <a:r>
            <a:rPr lang="fr-FR" sz="1200" dirty="0">
              <a:solidFill>
                <a:schemeClr val="tx1"/>
              </a:solidFill>
            </a:rPr>
            <a:t>acquisition du langage écrit (dyslexie, dysorthographie) </a:t>
          </a:r>
        </a:p>
      </dgm:t>
    </dgm:pt>
    <dgm:pt modelId="{DC21537E-4065-47DB-B48E-24496DAF3362}" type="parTrans" cxnId="{25340A78-4ABE-4D02-A3A7-14A3025C2EB3}">
      <dgm:prSet/>
      <dgm:spPr/>
      <dgm:t>
        <a:bodyPr/>
        <a:lstStyle/>
        <a:p>
          <a:endParaRPr lang="fr-FR" sz="2800">
            <a:solidFill>
              <a:schemeClr val="tx1"/>
            </a:solidFill>
          </a:endParaRPr>
        </a:p>
      </dgm:t>
    </dgm:pt>
    <dgm:pt modelId="{55156FFB-ACC7-4DA5-947E-8D1E2D5B2C29}" type="sibTrans" cxnId="{25340A78-4ABE-4D02-A3A7-14A3025C2EB3}">
      <dgm:prSet/>
      <dgm:spPr/>
      <dgm:t>
        <a:bodyPr/>
        <a:lstStyle/>
        <a:p>
          <a:endParaRPr lang="fr-FR" sz="2800">
            <a:solidFill>
              <a:schemeClr val="tx1"/>
            </a:solidFill>
          </a:endParaRPr>
        </a:p>
      </dgm:t>
    </dgm:pt>
    <dgm:pt modelId="{FE726558-07EF-4825-8EB5-2A8E1CA16C02}">
      <dgm:prSet phldrT="[Texte]" custT="1"/>
      <dgm:spPr/>
      <dgm:t>
        <a:bodyPr/>
        <a:lstStyle/>
        <a:p>
          <a:r>
            <a:rPr lang="fr-FR" sz="1200" dirty="0">
              <a:solidFill>
                <a:schemeClr val="tx1"/>
              </a:solidFill>
            </a:rPr>
            <a:t>développement du langage oral (dysphasie)</a:t>
          </a:r>
        </a:p>
      </dgm:t>
    </dgm:pt>
    <dgm:pt modelId="{0D8E8901-870F-468A-9B38-037ACD006FCC}" type="parTrans" cxnId="{F93F75EF-1BED-4CE4-90E7-AB641994F5B5}">
      <dgm:prSet/>
      <dgm:spPr/>
      <dgm:t>
        <a:bodyPr/>
        <a:lstStyle/>
        <a:p>
          <a:endParaRPr lang="fr-FR" sz="2800">
            <a:solidFill>
              <a:schemeClr val="tx1"/>
            </a:solidFill>
          </a:endParaRPr>
        </a:p>
      </dgm:t>
    </dgm:pt>
    <dgm:pt modelId="{B60DF823-3861-4BE4-9BDE-BD751DB7552C}" type="sibTrans" cxnId="{F93F75EF-1BED-4CE4-90E7-AB641994F5B5}">
      <dgm:prSet/>
      <dgm:spPr/>
      <dgm:t>
        <a:bodyPr/>
        <a:lstStyle/>
        <a:p>
          <a:endParaRPr lang="fr-FR" sz="2800">
            <a:solidFill>
              <a:schemeClr val="tx1"/>
            </a:solidFill>
          </a:endParaRPr>
        </a:p>
      </dgm:t>
    </dgm:pt>
    <dgm:pt modelId="{B1DEA516-F5F8-4780-A076-8D99CEADD14C}">
      <dgm:prSet phldrT="[Texte]" custT="1"/>
      <dgm:spPr/>
      <dgm:t>
        <a:bodyPr/>
        <a:lstStyle/>
        <a:p>
          <a:r>
            <a:rPr lang="fr-FR" sz="1200" dirty="0">
              <a:solidFill>
                <a:schemeClr val="tx1"/>
              </a:solidFill>
            </a:rPr>
            <a:t>développement moteur et/ou fonctions visuo-spatiales, (dyspraxie)</a:t>
          </a:r>
        </a:p>
      </dgm:t>
    </dgm:pt>
    <dgm:pt modelId="{EBE542FA-C126-44CC-9749-AE37958FCDFA}" type="parTrans" cxnId="{C9B77C95-3E4D-4F9E-8A3B-BDADFAF8BCC3}">
      <dgm:prSet/>
      <dgm:spPr/>
      <dgm:t>
        <a:bodyPr/>
        <a:lstStyle/>
        <a:p>
          <a:endParaRPr lang="fr-FR" sz="2800">
            <a:solidFill>
              <a:schemeClr val="tx1"/>
            </a:solidFill>
          </a:endParaRPr>
        </a:p>
      </dgm:t>
    </dgm:pt>
    <dgm:pt modelId="{3DA0E85C-ABEB-4DE0-9717-235C21EFB2A7}" type="sibTrans" cxnId="{C9B77C95-3E4D-4F9E-8A3B-BDADFAF8BCC3}">
      <dgm:prSet/>
      <dgm:spPr/>
      <dgm:t>
        <a:bodyPr/>
        <a:lstStyle/>
        <a:p>
          <a:endParaRPr lang="fr-FR" sz="2800">
            <a:solidFill>
              <a:schemeClr val="tx1"/>
            </a:solidFill>
          </a:endParaRPr>
        </a:p>
      </dgm:t>
    </dgm:pt>
    <dgm:pt modelId="{E6E0F085-675D-48DB-A01E-F47DF46B6705}">
      <dgm:prSet phldrT="[Texte]" custT="1"/>
      <dgm:spPr/>
      <dgm:t>
        <a:bodyPr/>
        <a:lstStyle/>
        <a:p>
          <a:r>
            <a:rPr lang="fr-FR" sz="1100" dirty="0">
              <a:solidFill>
                <a:schemeClr val="tx1"/>
              </a:solidFill>
            </a:rPr>
            <a:t>développement des processus attentionnels et/ou des fonctions exécutives (TDAH avec ou sans hyperactivité, Asperger)</a:t>
          </a:r>
        </a:p>
      </dgm:t>
    </dgm:pt>
    <dgm:pt modelId="{E18C19CB-8B13-4DC2-9595-E6E53789D751}" type="parTrans" cxnId="{82C6A35E-E493-4C3D-98AD-57CE72825948}">
      <dgm:prSet/>
      <dgm:spPr/>
      <dgm:t>
        <a:bodyPr/>
        <a:lstStyle/>
        <a:p>
          <a:endParaRPr lang="fr-FR" sz="2800">
            <a:solidFill>
              <a:schemeClr val="tx1"/>
            </a:solidFill>
          </a:endParaRPr>
        </a:p>
      </dgm:t>
    </dgm:pt>
    <dgm:pt modelId="{DF7480C6-A162-4B81-990E-7406EF933117}" type="sibTrans" cxnId="{82C6A35E-E493-4C3D-98AD-57CE72825948}">
      <dgm:prSet/>
      <dgm:spPr/>
      <dgm:t>
        <a:bodyPr/>
        <a:lstStyle/>
        <a:p>
          <a:endParaRPr lang="fr-FR" sz="2800">
            <a:solidFill>
              <a:schemeClr val="tx1"/>
            </a:solidFill>
          </a:endParaRPr>
        </a:p>
      </dgm:t>
    </dgm:pt>
    <dgm:pt modelId="{55340545-0C2A-4AB8-B483-5EF420F5EE8C}">
      <dgm:prSet phldrT="[Texte]" custT="1"/>
      <dgm:spPr/>
      <dgm:t>
        <a:bodyPr/>
        <a:lstStyle/>
        <a:p>
          <a:r>
            <a:rPr lang="fr-FR" sz="1200" dirty="0">
              <a:solidFill>
                <a:schemeClr val="tx1"/>
              </a:solidFill>
            </a:rPr>
            <a:t>développement de la mémoire de travail</a:t>
          </a:r>
        </a:p>
      </dgm:t>
    </dgm:pt>
    <dgm:pt modelId="{8CD67003-CB53-4E9C-A3C6-9B9823715772}" type="parTrans" cxnId="{B6ECD807-790F-4CEE-B0CD-C5D7D1835EFF}">
      <dgm:prSet/>
      <dgm:spPr/>
      <dgm:t>
        <a:bodyPr/>
        <a:lstStyle/>
        <a:p>
          <a:endParaRPr lang="fr-FR" sz="2800">
            <a:solidFill>
              <a:schemeClr val="tx1"/>
            </a:solidFill>
          </a:endParaRPr>
        </a:p>
      </dgm:t>
    </dgm:pt>
    <dgm:pt modelId="{D215B93D-3732-4FAB-A90D-EB5B7133EA13}" type="sibTrans" cxnId="{B6ECD807-790F-4CEE-B0CD-C5D7D1835EFF}">
      <dgm:prSet/>
      <dgm:spPr/>
      <dgm:t>
        <a:bodyPr/>
        <a:lstStyle/>
        <a:p>
          <a:endParaRPr lang="fr-FR" sz="2800">
            <a:solidFill>
              <a:schemeClr val="tx1"/>
            </a:solidFill>
          </a:endParaRPr>
        </a:p>
      </dgm:t>
    </dgm:pt>
    <dgm:pt modelId="{F50481FB-F5B6-480D-BA6C-01D91F6A2E1E}">
      <dgm:prSet phldrT="[Texte]" custT="1"/>
      <dgm:spPr/>
      <dgm:t>
        <a:bodyPr/>
        <a:lstStyle/>
        <a:p>
          <a:r>
            <a:rPr lang="fr-FR" sz="1200" dirty="0">
              <a:solidFill>
                <a:schemeClr val="tx1"/>
              </a:solidFill>
            </a:rPr>
            <a:t>activités numériques -calcul, apprentissage des nombres et des opérations- (dyscalculie)</a:t>
          </a:r>
        </a:p>
      </dgm:t>
    </dgm:pt>
    <dgm:pt modelId="{546EE578-3F3C-4EEA-9F6F-0E06DB708BFB}" type="parTrans" cxnId="{82A7D75C-447F-405B-8718-0D7B6EB108AE}">
      <dgm:prSet/>
      <dgm:spPr/>
      <dgm:t>
        <a:bodyPr/>
        <a:lstStyle/>
        <a:p>
          <a:endParaRPr lang="fr-FR" sz="2800">
            <a:solidFill>
              <a:schemeClr val="tx1"/>
            </a:solidFill>
          </a:endParaRPr>
        </a:p>
      </dgm:t>
    </dgm:pt>
    <dgm:pt modelId="{F9F0F606-9354-47EA-9B5C-89FF812EA0D4}" type="sibTrans" cxnId="{82A7D75C-447F-405B-8718-0D7B6EB108AE}">
      <dgm:prSet/>
      <dgm:spPr/>
      <dgm:t>
        <a:bodyPr/>
        <a:lstStyle/>
        <a:p>
          <a:endParaRPr lang="fr-FR" sz="2800">
            <a:solidFill>
              <a:schemeClr val="tx1"/>
            </a:solidFill>
          </a:endParaRPr>
        </a:p>
      </dgm:t>
    </dgm:pt>
    <dgm:pt modelId="{648AD7E7-75FA-426A-A89A-91FE58092001}" type="pres">
      <dgm:prSet presAssocID="{2195B3D2-3796-4D76-B327-20C884C70C84}" presName="diagram" presStyleCnt="0">
        <dgm:presLayoutVars>
          <dgm:dir/>
          <dgm:resizeHandles val="exact"/>
        </dgm:presLayoutVars>
      </dgm:prSet>
      <dgm:spPr/>
    </dgm:pt>
    <dgm:pt modelId="{EA4730A9-F391-4317-A5B3-2D184CDEFE04}" type="pres">
      <dgm:prSet presAssocID="{778545E6-E0EF-406C-A272-502F685A15EB}" presName="node" presStyleLbl="node1" presStyleIdx="0" presStyleCnt="6">
        <dgm:presLayoutVars>
          <dgm:bulletEnabled val="1"/>
        </dgm:presLayoutVars>
      </dgm:prSet>
      <dgm:spPr/>
    </dgm:pt>
    <dgm:pt modelId="{E0095D9F-DB28-42D5-AD0B-C44E8E07C03A}" type="pres">
      <dgm:prSet presAssocID="{55156FFB-ACC7-4DA5-947E-8D1E2D5B2C29}" presName="sibTrans" presStyleCnt="0"/>
      <dgm:spPr/>
    </dgm:pt>
    <dgm:pt modelId="{642FD4F1-7850-4887-90CD-1711981B0DC1}" type="pres">
      <dgm:prSet presAssocID="{FE726558-07EF-4825-8EB5-2A8E1CA16C02}" presName="node" presStyleLbl="node1" presStyleIdx="1" presStyleCnt="6">
        <dgm:presLayoutVars>
          <dgm:bulletEnabled val="1"/>
        </dgm:presLayoutVars>
      </dgm:prSet>
      <dgm:spPr/>
    </dgm:pt>
    <dgm:pt modelId="{D60A38C4-3FFC-472C-A044-A5B8A7CB1089}" type="pres">
      <dgm:prSet presAssocID="{B60DF823-3861-4BE4-9BDE-BD751DB7552C}" presName="sibTrans" presStyleCnt="0"/>
      <dgm:spPr/>
    </dgm:pt>
    <dgm:pt modelId="{AEC5C91A-435F-49DC-8FFB-D10059F35CA5}" type="pres">
      <dgm:prSet presAssocID="{B1DEA516-F5F8-4780-A076-8D99CEADD14C}" presName="node" presStyleLbl="node1" presStyleIdx="2" presStyleCnt="6">
        <dgm:presLayoutVars>
          <dgm:bulletEnabled val="1"/>
        </dgm:presLayoutVars>
      </dgm:prSet>
      <dgm:spPr/>
    </dgm:pt>
    <dgm:pt modelId="{E45236C2-CCDE-46FD-9681-5B44279B0335}" type="pres">
      <dgm:prSet presAssocID="{3DA0E85C-ABEB-4DE0-9717-235C21EFB2A7}" presName="sibTrans" presStyleCnt="0"/>
      <dgm:spPr/>
    </dgm:pt>
    <dgm:pt modelId="{8EB0C2D0-3F93-4049-9FA2-DD7064504393}" type="pres">
      <dgm:prSet presAssocID="{E6E0F085-675D-48DB-A01E-F47DF46B6705}" presName="node" presStyleLbl="node1" presStyleIdx="3" presStyleCnt="6">
        <dgm:presLayoutVars>
          <dgm:bulletEnabled val="1"/>
        </dgm:presLayoutVars>
      </dgm:prSet>
      <dgm:spPr/>
    </dgm:pt>
    <dgm:pt modelId="{350D33F7-C91B-4B63-8378-932CA9EE39E4}" type="pres">
      <dgm:prSet presAssocID="{DF7480C6-A162-4B81-990E-7406EF933117}" presName="sibTrans" presStyleCnt="0"/>
      <dgm:spPr/>
    </dgm:pt>
    <dgm:pt modelId="{B052523C-5C35-445A-A5E1-29BA5CC2424B}" type="pres">
      <dgm:prSet presAssocID="{55340545-0C2A-4AB8-B483-5EF420F5EE8C}" presName="node" presStyleLbl="node1" presStyleIdx="4" presStyleCnt="6">
        <dgm:presLayoutVars>
          <dgm:bulletEnabled val="1"/>
        </dgm:presLayoutVars>
      </dgm:prSet>
      <dgm:spPr/>
    </dgm:pt>
    <dgm:pt modelId="{D23440F0-8B53-47E7-AD61-D03F9CC627C1}" type="pres">
      <dgm:prSet presAssocID="{D215B93D-3732-4FAB-A90D-EB5B7133EA13}" presName="sibTrans" presStyleCnt="0"/>
      <dgm:spPr/>
    </dgm:pt>
    <dgm:pt modelId="{31FC2054-FF98-4B01-8BCE-63E01CF43D48}" type="pres">
      <dgm:prSet presAssocID="{F50481FB-F5B6-480D-BA6C-01D91F6A2E1E}" presName="node" presStyleLbl="node1" presStyleIdx="5" presStyleCnt="6">
        <dgm:presLayoutVars>
          <dgm:bulletEnabled val="1"/>
        </dgm:presLayoutVars>
      </dgm:prSet>
      <dgm:spPr/>
    </dgm:pt>
  </dgm:ptLst>
  <dgm:cxnLst>
    <dgm:cxn modelId="{B6ECD807-790F-4CEE-B0CD-C5D7D1835EFF}" srcId="{2195B3D2-3796-4D76-B327-20C884C70C84}" destId="{55340545-0C2A-4AB8-B483-5EF420F5EE8C}" srcOrd="4" destOrd="0" parTransId="{8CD67003-CB53-4E9C-A3C6-9B9823715772}" sibTransId="{D215B93D-3732-4FAB-A90D-EB5B7133EA13}"/>
    <dgm:cxn modelId="{2D612C12-61C5-416C-AD6D-889BE60DAEED}" type="presOf" srcId="{778545E6-E0EF-406C-A272-502F685A15EB}" destId="{EA4730A9-F391-4317-A5B3-2D184CDEFE04}" srcOrd="0" destOrd="0" presId="urn:microsoft.com/office/officeart/2005/8/layout/default"/>
    <dgm:cxn modelId="{DF2C0D13-45E6-4987-8A8A-98F78784BD5C}" type="presOf" srcId="{FE726558-07EF-4825-8EB5-2A8E1CA16C02}" destId="{642FD4F1-7850-4887-90CD-1711981B0DC1}" srcOrd="0" destOrd="0" presId="urn:microsoft.com/office/officeart/2005/8/layout/default"/>
    <dgm:cxn modelId="{01BD9518-FC0B-4199-879D-0FA4B0EAB5A0}" type="presOf" srcId="{2195B3D2-3796-4D76-B327-20C884C70C84}" destId="{648AD7E7-75FA-426A-A89A-91FE58092001}" srcOrd="0" destOrd="0" presId="urn:microsoft.com/office/officeart/2005/8/layout/default"/>
    <dgm:cxn modelId="{53DA2732-AE15-4B2E-9F3A-E003844D9184}" type="presOf" srcId="{F50481FB-F5B6-480D-BA6C-01D91F6A2E1E}" destId="{31FC2054-FF98-4B01-8BCE-63E01CF43D48}" srcOrd="0" destOrd="0" presId="urn:microsoft.com/office/officeart/2005/8/layout/default"/>
    <dgm:cxn modelId="{82A7D75C-447F-405B-8718-0D7B6EB108AE}" srcId="{2195B3D2-3796-4D76-B327-20C884C70C84}" destId="{F50481FB-F5B6-480D-BA6C-01D91F6A2E1E}" srcOrd="5" destOrd="0" parTransId="{546EE578-3F3C-4EEA-9F6F-0E06DB708BFB}" sibTransId="{F9F0F606-9354-47EA-9B5C-89FF812EA0D4}"/>
    <dgm:cxn modelId="{82C6A35E-E493-4C3D-98AD-57CE72825948}" srcId="{2195B3D2-3796-4D76-B327-20C884C70C84}" destId="{E6E0F085-675D-48DB-A01E-F47DF46B6705}" srcOrd="3" destOrd="0" parTransId="{E18C19CB-8B13-4DC2-9595-E6E53789D751}" sibTransId="{DF7480C6-A162-4B81-990E-7406EF933117}"/>
    <dgm:cxn modelId="{25340A78-4ABE-4D02-A3A7-14A3025C2EB3}" srcId="{2195B3D2-3796-4D76-B327-20C884C70C84}" destId="{778545E6-E0EF-406C-A272-502F685A15EB}" srcOrd="0" destOrd="0" parTransId="{DC21537E-4065-47DB-B48E-24496DAF3362}" sibTransId="{55156FFB-ACC7-4DA5-947E-8D1E2D5B2C29}"/>
    <dgm:cxn modelId="{C9B77C95-3E4D-4F9E-8A3B-BDADFAF8BCC3}" srcId="{2195B3D2-3796-4D76-B327-20C884C70C84}" destId="{B1DEA516-F5F8-4780-A076-8D99CEADD14C}" srcOrd="2" destOrd="0" parTransId="{EBE542FA-C126-44CC-9749-AE37958FCDFA}" sibTransId="{3DA0E85C-ABEB-4DE0-9717-235C21EFB2A7}"/>
    <dgm:cxn modelId="{C7E3A596-60A2-4367-8AA1-CC9DCB17628E}" type="presOf" srcId="{55340545-0C2A-4AB8-B483-5EF420F5EE8C}" destId="{B052523C-5C35-445A-A5E1-29BA5CC2424B}" srcOrd="0" destOrd="0" presId="urn:microsoft.com/office/officeart/2005/8/layout/default"/>
    <dgm:cxn modelId="{3333A3A4-8E4A-46B6-8053-F84BEC2CAD8D}" type="presOf" srcId="{E6E0F085-675D-48DB-A01E-F47DF46B6705}" destId="{8EB0C2D0-3F93-4049-9FA2-DD7064504393}" srcOrd="0" destOrd="0" presId="urn:microsoft.com/office/officeart/2005/8/layout/default"/>
    <dgm:cxn modelId="{D4157DB9-F4F7-49C5-91FF-988F971EC077}" type="presOf" srcId="{B1DEA516-F5F8-4780-A076-8D99CEADD14C}" destId="{AEC5C91A-435F-49DC-8FFB-D10059F35CA5}" srcOrd="0" destOrd="0" presId="urn:microsoft.com/office/officeart/2005/8/layout/default"/>
    <dgm:cxn modelId="{F93F75EF-1BED-4CE4-90E7-AB641994F5B5}" srcId="{2195B3D2-3796-4D76-B327-20C884C70C84}" destId="{FE726558-07EF-4825-8EB5-2A8E1CA16C02}" srcOrd="1" destOrd="0" parTransId="{0D8E8901-870F-468A-9B38-037ACD006FCC}" sibTransId="{B60DF823-3861-4BE4-9BDE-BD751DB7552C}"/>
    <dgm:cxn modelId="{67AE0483-E509-4E0C-AA5D-648A4B6749D2}" type="presParOf" srcId="{648AD7E7-75FA-426A-A89A-91FE58092001}" destId="{EA4730A9-F391-4317-A5B3-2D184CDEFE04}" srcOrd="0" destOrd="0" presId="urn:microsoft.com/office/officeart/2005/8/layout/default"/>
    <dgm:cxn modelId="{7BACBF84-3611-4E55-9551-FF503C280F8B}" type="presParOf" srcId="{648AD7E7-75FA-426A-A89A-91FE58092001}" destId="{E0095D9F-DB28-42D5-AD0B-C44E8E07C03A}" srcOrd="1" destOrd="0" presId="urn:microsoft.com/office/officeart/2005/8/layout/default"/>
    <dgm:cxn modelId="{5FE90D14-A192-42B2-A5B6-CFB922FF556D}" type="presParOf" srcId="{648AD7E7-75FA-426A-A89A-91FE58092001}" destId="{642FD4F1-7850-4887-90CD-1711981B0DC1}" srcOrd="2" destOrd="0" presId="urn:microsoft.com/office/officeart/2005/8/layout/default"/>
    <dgm:cxn modelId="{CC3FD488-C2B4-485E-B906-592A73298DFB}" type="presParOf" srcId="{648AD7E7-75FA-426A-A89A-91FE58092001}" destId="{D60A38C4-3FFC-472C-A044-A5B8A7CB1089}" srcOrd="3" destOrd="0" presId="urn:microsoft.com/office/officeart/2005/8/layout/default"/>
    <dgm:cxn modelId="{AB21880D-FE03-4E73-97E7-DD856EAA9957}" type="presParOf" srcId="{648AD7E7-75FA-426A-A89A-91FE58092001}" destId="{AEC5C91A-435F-49DC-8FFB-D10059F35CA5}" srcOrd="4" destOrd="0" presId="urn:microsoft.com/office/officeart/2005/8/layout/default"/>
    <dgm:cxn modelId="{E1CB33D2-DACA-4FB4-92C9-2F381F762A7C}" type="presParOf" srcId="{648AD7E7-75FA-426A-A89A-91FE58092001}" destId="{E45236C2-CCDE-46FD-9681-5B44279B0335}" srcOrd="5" destOrd="0" presId="urn:microsoft.com/office/officeart/2005/8/layout/default"/>
    <dgm:cxn modelId="{973F3BAB-0C9A-415D-9118-A5BD37611590}" type="presParOf" srcId="{648AD7E7-75FA-426A-A89A-91FE58092001}" destId="{8EB0C2D0-3F93-4049-9FA2-DD7064504393}" srcOrd="6" destOrd="0" presId="urn:microsoft.com/office/officeart/2005/8/layout/default"/>
    <dgm:cxn modelId="{45F43D6E-EC03-4F3F-B2FE-126C23C773F6}" type="presParOf" srcId="{648AD7E7-75FA-426A-A89A-91FE58092001}" destId="{350D33F7-C91B-4B63-8378-932CA9EE39E4}" srcOrd="7" destOrd="0" presId="urn:microsoft.com/office/officeart/2005/8/layout/default"/>
    <dgm:cxn modelId="{75CB8549-4FE1-41FB-9935-8ECD7CCAD6F3}" type="presParOf" srcId="{648AD7E7-75FA-426A-A89A-91FE58092001}" destId="{B052523C-5C35-445A-A5E1-29BA5CC2424B}" srcOrd="8" destOrd="0" presId="urn:microsoft.com/office/officeart/2005/8/layout/default"/>
    <dgm:cxn modelId="{5865FF61-41D9-40B8-8202-56A87835E9AE}" type="presParOf" srcId="{648AD7E7-75FA-426A-A89A-91FE58092001}" destId="{D23440F0-8B53-47E7-AD61-D03F9CC627C1}" srcOrd="9" destOrd="0" presId="urn:microsoft.com/office/officeart/2005/8/layout/default"/>
    <dgm:cxn modelId="{FE9A3CFB-9D6B-4BCC-97F2-46BD0ABFC3DE}" type="presParOf" srcId="{648AD7E7-75FA-426A-A89A-91FE58092001}" destId="{31FC2054-FF98-4B01-8BCE-63E01CF43D48}"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95B3D2-3796-4D76-B327-20C884C70C84}"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fr-FR"/>
        </a:p>
      </dgm:t>
    </dgm:pt>
    <dgm:pt modelId="{778545E6-E0EF-406C-A272-502F685A15EB}">
      <dgm:prSet phldrT="[Texte]" custT="1"/>
      <dgm:spPr/>
      <dgm:t>
        <a:bodyPr/>
        <a:lstStyle/>
        <a:p>
          <a:r>
            <a:rPr lang="fr-FR" sz="1200" dirty="0">
              <a:solidFill>
                <a:schemeClr val="tx1"/>
              </a:solidFill>
            </a:rPr>
            <a:t>Inexistence ou perte acuité auditive</a:t>
          </a:r>
        </a:p>
      </dgm:t>
    </dgm:pt>
    <dgm:pt modelId="{DC21537E-4065-47DB-B48E-24496DAF3362}" type="parTrans" cxnId="{25340A78-4ABE-4D02-A3A7-14A3025C2EB3}">
      <dgm:prSet/>
      <dgm:spPr/>
      <dgm:t>
        <a:bodyPr/>
        <a:lstStyle/>
        <a:p>
          <a:endParaRPr lang="fr-FR" sz="3200">
            <a:solidFill>
              <a:schemeClr val="tx1"/>
            </a:solidFill>
          </a:endParaRPr>
        </a:p>
      </dgm:t>
    </dgm:pt>
    <dgm:pt modelId="{55156FFB-ACC7-4DA5-947E-8D1E2D5B2C29}" type="sibTrans" cxnId="{25340A78-4ABE-4D02-A3A7-14A3025C2EB3}">
      <dgm:prSet/>
      <dgm:spPr/>
      <dgm:t>
        <a:bodyPr/>
        <a:lstStyle/>
        <a:p>
          <a:endParaRPr lang="fr-FR" sz="3200">
            <a:solidFill>
              <a:schemeClr val="tx1"/>
            </a:solidFill>
          </a:endParaRPr>
        </a:p>
      </dgm:t>
    </dgm:pt>
    <dgm:pt modelId="{FE726558-07EF-4825-8EB5-2A8E1CA16C02}">
      <dgm:prSet phldrT="[Texte]" custT="1"/>
      <dgm:spPr/>
      <dgm:t>
        <a:bodyPr/>
        <a:lstStyle/>
        <a:p>
          <a:r>
            <a:rPr lang="fr-FR" sz="1200">
              <a:solidFill>
                <a:schemeClr val="tx1"/>
              </a:solidFill>
            </a:rPr>
            <a:t>Naissance ou au cours de la vie</a:t>
          </a:r>
          <a:endParaRPr lang="fr-FR" sz="1200" dirty="0">
            <a:solidFill>
              <a:schemeClr val="tx1"/>
            </a:solidFill>
          </a:endParaRPr>
        </a:p>
      </dgm:t>
    </dgm:pt>
    <dgm:pt modelId="{0D8E8901-870F-468A-9B38-037ACD006FCC}" type="parTrans" cxnId="{F93F75EF-1BED-4CE4-90E7-AB641994F5B5}">
      <dgm:prSet/>
      <dgm:spPr/>
      <dgm:t>
        <a:bodyPr/>
        <a:lstStyle/>
        <a:p>
          <a:endParaRPr lang="fr-FR" sz="3200">
            <a:solidFill>
              <a:schemeClr val="tx1"/>
            </a:solidFill>
          </a:endParaRPr>
        </a:p>
      </dgm:t>
    </dgm:pt>
    <dgm:pt modelId="{B60DF823-3861-4BE4-9BDE-BD751DB7552C}" type="sibTrans" cxnId="{F93F75EF-1BED-4CE4-90E7-AB641994F5B5}">
      <dgm:prSet/>
      <dgm:spPr/>
      <dgm:t>
        <a:bodyPr/>
        <a:lstStyle/>
        <a:p>
          <a:endParaRPr lang="fr-FR" sz="3200">
            <a:solidFill>
              <a:schemeClr val="tx1"/>
            </a:solidFill>
          </a:endParaRPr>
        </a:p>
      </dgm:t>
    </dgm:pt>
    <dgm:pt modelId="{B1DEA516-F5F8-4780-A076-8D99CEADD14C}">
      <dgm:prSet phldrT="[Texte]" custT="1"/>
      <dgm:spPr/>
      <dgm:t>
        <a:bodyPr/>
        <a:lstStyle/>
        <a:p>
          <a:r>
            <a:rPr lang="fr-FR" sz="1100" dirty="0">
              <a:solidFill>
                <a:schemeClr val="tx1"/>
              </a:solidFill>
            </a:rPr>
            <a:t>Possible difficulté à oraliser si avant acquisition langage</a:t>
          </a:r>
        </a:p>
      </dgm:t>
    </dgm:pt>
    <dgm:pt modelId="{EBE542FA-C126-44CC-9749-AE37958FCDFA}" type="parTrans" cxnId="{C9B77C95-3E4D-4F9E-8A3B-BDADFAF8BCC3}">
      <dgm:prSet/>
      <dgm:spPr/>
      <dgm:t>
        <a:bodyPr/>
        <a:lstStyle/>
        <a:p>
          <a:endParaRPr lang="fr-FR" sz="3200">
            <a:solidFill>
              <a:schemeClr val="tx1"/>
            </a:solidFill>
          </a:endParaRPr>
        </a:p>
      </dgm:t>
    </dgm:pt>
    <dgm:pt modelId="{3DA0E85C-ABEB-4DE0-9717-235C21EFB2A7}" type="sibTrans" cxnId="{C9B77C95-3E4D-4F9E-8A3B-BDADFAF8BCC3}">
      <dgm:prSet/>
      <dgm:spPr/>
      <dgm:t>
        <a:bodyPr/>
        <a:lstStyle/>
        <a:p>
          <a:endParaRPr lang="fr-FR" sz="3200">
            <a:solidFill>
              <a:schemeClr val="tx1"/>
            </a:solidFill>
          </a:endParaRPr>
        </a:p>
      </dgm:t>
    </dgm:pt>
    <dgm:pt modelId="{C76582C7-F8F5-472B-8B71-F68C3200A538}">
      <dgm:prSet phldrT="[Texte]" custT="1"/>
      <dgm:spPr/>
      <dgm:t>
        <a:bodyPr/>
        <a:lstStyle/>
        <a:p>
          <a:r>
            <a:rPr lang="fr-FR" sz="1200" dirty="0">
              <a:solidFill>
                <a:schemeClr val="tx1"/>
              </a:solidFill>
            </a:rPr>
            <a:t>Utilisation LSF/LPC et/ou lecture labiale</a:t>
          </a:r>
        </a:p>
      </dgm:t>
    </dgm:pt>
    <dgm:pt modelId="{D7E12026-B1E5-4384-A065-965613FB0D29}" type="parTrans" cxnId="{389E2BA9-C12D-4A0B-9F8A-1E175049B544}">
      <dgm:prSet/>
      <dgm:spPr/>
      <dgm:t>
        <a:bodyPr/>
        <a:lstStyle/>
        <a:p>
          <a:endParaRPr lang="fr-FR" sz="3200">
            <a:solidFill>
              <a:schemeClr val="tx1"/>
            </a:solidFill>
          </a:endParaRPr>
        </a:p>
      </dgm:t>
    </dgm:pt>
    <dgm:pt modelId="{E48149CE-3891-4034-BF9B-BF134E827DB3}" type="sibTrans" cxnId="{389E2BA9-C12D-4A0B-9F8A-1E175049B544}">
      <dgm:prSet/>
      <dgm:spPr/>
      <dgm:t>
        <a:bodyPr/>
        <a:lstStyle/>
        <a:p>
          <a:endParaRPr lang="fr-FR" sz="3200">
            <a:solidFill>
              <a:schemeClr val="tx1"/>
            </a:solidFill>
          </a:endParaRPr>
        </a:p>
      </dgm:t>
    </dgm:pt>
    <dgm:pt modelId="{F16B60DC-70F2-4554-9CFC-40DB3F35E644}">
      <dgm:prSet phldrT="[Texte]" custT="1"/>
      <dgm:spPr/>
      <dgm:t>
        <a:bodyPr/>
        <a:lstStyle/>
        <a:p>
          <a:r>
            <a:rPr lang="fr-FR" sz="1200">
              <a:solidFill>
                <a:schemeClr val="tx1"/>
              </a:solidFill>
            </a:rPr>
            <a:t>Possible acouphènes ou hyperacousie</a:t>
          </a:r>
          <a:endParaRPr lang="fr-FR" sz="1200" dirty="0">
            <a:solidFill>
              <a:schemeClr val="tx1"/>
            </a:solidFill>
          </a:endParaRPr>
        </a:p>
      </dgm:t>
    </dgm:pt>
    <dgm:pt modelId="{019D50B9-AC3E-40BF-9FA0-79E99B830C1E}" type="parTrans" cxnId="{4E38AC1D-808E-4F1D-89CF-EA8826070585}">
      <dgm:prSet/>
      <dgm:spPr/>
      <dgm:t>
        <a:bodyPr/>
        <a:lstStyle/>
        <a:p>
          <a:endParaRPr lang="fr-FR" sz="3200">
            <a:solidFill>
              <a:schemeClr val="tx1"/>
            </a:solidFill>
          </a:endParaRPr>
        </a:p>
      </dgm:t>
    </dgm:pt>
    <dgm:pt modelId="{C5F43571-B178-458E-957E-6808ED641193}" type="sibTrans" cxnId="{4E38AC1D-808E-4F1D-89CF-EA8826070585}">
      <dgm:prSet/>
      <dgm:spPr/>
      <dgm:t>
        <a:bodyPr/>
        <a:lstStyle/>
        <a:p>
          <a:endParaRPr lang="fr-FR" sz="3200">
            <a:solidFill>
              <a:schemeClr val="tx1"/>
            </a:solidFill>
          </a:endParaRPr>
        </a:p>
      </dgm:t>
    </dgm:pt>
    <dgm:pt modelId="{4CDF3FDD-EB00-4B9D-AD00-D5736712C606}">
      <dgm:prSet phldrT="[Texte]" custT="1"/>
      <dgm:spPr/>
      <dgm:t>
        <a:bodyPr/>
        <a:lstStyle/>
        <a:p>
          <a:r>
            <a:rPr lang="fr-FR" sz="1200" dirty="0">
              <a:solidFill>
                <a:schemeClr val="tx1"/>
              </a:solidFill>
            </a:rPr>
            <a:t>Possible bégaiement, laryngectomie, aphasie </a:t>
          </a:r>
          <a:r>
            <a:rPr lang="fr-FR" sz="1200" dirty="0" err="1">
              <a:solidFill>
                <a:schemeClr val="tx1"/>
              </a:solidFill>
            </a:rPr>
            <a:t>etc</a:t>
          </a:r>
          <a:endParaRPr lang="fr-FR" sz="1200" dirty="0">
            <a:solidFill>
              <a:schemeClr val="tx1"/>
            </a:solidFill>
          </a:endParaRPr>
        </a:p>
      </dgm:t>
    </dgm:pt>
    <dgm:pt modelId="{4FACA435-1BED-4D52-ACF2-F3A9EF65D010}" type="parTrans" cxnId="{9937C4FB-3C80-4802-AF4B-EFDFA520B59C}">
      <dgm:prSet/>
      <dgm:spPr/>
      <dgm:t>
        <a:bodyPr/>
        <a:lstStyle/>
        <a:p>
          <a:endParaRPr lang="fr-FR" sz="3200">
            <a:solidFill>
              <a:schemeClr val="tx1"/>
            </a:solidFill>
          </a:endParaRPr>
        </a:p>
      </dgm:t>
    </dgm:pt>
    <dgm:pt modelId="{E63D658C-99A8-468C-980E-C8BBFC49AE8B}" type="sibTrans" cxnId="{9937C4FB-3C80-4802-AF4B-EFDFA520B59C}">
      <dgm:prSet/>
      <dgm:spPr/>
      <dgm:t>
        <a:bodyPr/>
        <a:lstStyle/>
        <a:p>
          <a:endParaRPr lang="fr-FR" sz="3200">
            <a:solidFill>
              <a:schemeClr val="tx1"/>
            </a:solidFill>
          </a:endParaRPr>
        </a:p>
      </dgm:t>
    </dgm:pt>
    <dgm:pt modelId="{648AD7E7-75FA-426A-A89A-91FE58092001}" type="pres">
      <dgm:prSet presAssocID="{2195B3D2-3796-4D76-B327-20C884C70C84}" presName="diagram" presStyleCnt="0">
        <dgm:presLayoutVars>
          <dgm:dir/>
          <dgm:resizeHandles val="exact"/>
        </dgm:presLayoutVars>
      </dgm:prSet>
      <dgm:spPr/>
    </dgm:pt>
    <dgm:pt modelId="{EA4730A9-F391-4317-A5B3-2D184CDEFE04}" type="pres">
      <dgm:prSet presAssocID="{778545E6-E0EF-406C-A272-502F685A15EB}" presName="node" presStyleLbl="node1" presStyleIdx="0" presStyleCnt="6">
        <dgm:presLayoutVars>
          <dgm:bulletEnabled val="1"/>
        </dgm:presLayoutVars>
      </dgm:prSet>
      <dgm:spPr/>
    </dgm:pt>
    <dgm:pt modelId="{E0095D9F-DB28-42D5-AD0B-C44E8E07C03A}" type="pres">
      <dgm:prSet presAssocID="{55156FFB-ACC7-4DA5-947E-8D1E2D5B2C29}" presName="sibTrans" presStyleCnt="0"/>
      <dgm:spPr/>
    </dgm:pt>
    <dgm:pt modelId="{642FD4F1-7850-4887-90CD-1711981B0DC1}" type="pres">
      <dgm:prSet presAssocID="{FE726558-07EF-4825-8EB5-2A8E1CA16C02}" presName="node" presStyleLbl="node1" presStyleIdx="1" presStyleCnt="6">
        <dgm:presLayoutVars>
          <dgm:bulletEnabled val="1"/>
        </dgm:presLayoutVars>
      </dgm:prSet>
      <dgm:spPr/>
    </dgm:pt>
    <dgm:pt modelId="{D60A38C4-3FFC-472C-A044-A5B8A7CB1089}" type="pres">
      <dgm:prSet presAssocID="{B60DF823-3861-4BE4-9BDE-BD751DB7552C}" presName="sibTrans" presStyleCnt="0"/>
      <dgm:spPr/>
    </dgm:pt>
    <dgm:pt modelId="{AEC5C91A-435F-49DC-8FFB-D10059F35CA5}" type="pres">
      <dgm:prSet presAssocID="{B1DEA516-F5F8-4780-A076-8D99CEADD14C}" presName="node" presStyleLbl="node1" presStyleIdx="2" presStyleCnt="6">
        <dgm:presLayoutVars>
          <dgm:bulletEnabled val="1"/>
        </dgm:presLayoutVars>
      </dgm:prSet>
      <dgm:spPr/>
    </dgm:pt>
    <dgm:pt modelId="{07E06977-40E2-4373-B958-58D6D576C10F}" type="pres">
      <dgm:prSet presAssocID="{3DA0E85C-ABEB-4DE0-9717-235C21EFB2A7}" presName="sibTrans" presStyleCnt="0"/>
      <dgm:spPr/>
    </dgm:pt>
    <dgm:pt modelId="{E3C6E1B3-12DC-4BCE-B6C9-5BA52AAEE167}" type="pres">
      <dgm:prSet presAssocID="{C76582C7-F8F5-472B-8B71-F68C3200A538}" presName="node" presStyleLbl="node1" presStyleIdx="3" presStyleCnt="6">
        <dgm:presLayoutVars>
          <dgm:bulletEnabled val="1"/>
        </dgm:presLayoutVars>
      </dgm:prSet>
      <dgm:spPr/>
    </dgm:pt>
    <dgm:pt modelId="{1866ED77-DC12-4858-9944-44D68823FD55}" type="pres">
      <dgm:prSet presAssocID="{E48149CE-3891-4034-BF9B-BF134E827DB3}" presName="sibTrans" presStyleCnt="0"/>
      <dgm:spPr/>
    </dgm:pt>
    <dgm:pt modelId="{A05DCC80-E883-4A2D-82D0-5BB99E761B3E}" type="pres">
      <dgm:prSet presAssocID="{F16B60DC-70F2-4554-9CFC-40DB3F35E644}" presName="node" presStyleLbl="node1" presStyleIdx="4" presStyleCnt="6">
        <dgm:presLayoutVars>
          <dgm:bulletEnabled val="1"/>
        </dgm:presLayoutVars>
      </dgm:prSet>
      <dgm:spPr/>
    </dgm:pt>
    <dgm:pt modelId="{EE56ACDB-F0D0-4434-819A-7D4C5E7F6682}" type="pres">
      <dgm:prSet presAssocID="{C5F43571-B178-458E-957E-6808ED641193}" presName="sibTrans" presStyleCnt="0"/>
      <dgm:spPr/>
    </dgm:pt>
    <dgm:pt modelId="{3C7FA284-02B6-4927-9AFC-E290E665DB12}" type="pres">
      <dgm:prSet presAssocID="{4CDF3FDD-EB00-4B9D-AD00-D5736712C606}" presName="node" presStyleLbl="node1" presStyleIdx="5" presStyleCnt="6">
        <dgm:presLayoutVars>
          <dgm:bulletEnabled val="1"/>
        </dgm:presLayoutVars>
      </dgm:prSet>
      <dgm:spPr/>
    </dgm:pt>
  </dgm:ptLst>
  <dgm:cxnLst>
    <dgm:cxn modelId="{2D612C12-61C5-416C-AD6D-889BE60DAEED}" type="presOf" srcId="{778545E6-E0EF-406C-A272-502F685A15EB}" destId="{EA4730A9-F391-4317-A5B3-2D184CDEFE04}" srcOrd="0" destOrd="0" presId="urn:microsoft.com/office/officeart/2005/8/layout/default"/>
    <dgm:cxn modelId="{DF2C0D13-45E6-4987-8A8A-98F78784BD5C}" type="presOf" srcId="{FE726558-07EF-4825-8EB5-2A8E1CA16C02}" destId="{642FD4F1-7850-4887-90CD-1711981B0DC1}" srcOrd="0" destOrd="0" presId="urn:microsoft.com/office/officeart/2005/8/layout/default"/>
    <dgm:cxn modelId="{01BD9518-FC0B-4199-879D-0FA4B0EAB5A0}" type="presOf" srcId="{2195B3D2-3796-4D76-B327-20C884C70C84}" destId="{648AD7E7-75FA-426A-A89A-91FE58092001}" srcOrd="0" destOrd="0" presId="urn:microsoft.com/office/officeart/2005/8/layout/default"/>
    <dgm:cxn modelId="{4E38AC1D-808E-4F1D-89CF-EA8826070585}" srcId="{2195B3D2-3796-4D76-B327-20C884C70C84}" destId="{F16B60DC-70F2-4554-9CFC-40DB3F35E644}" srcOrd="4" destOrd="0" parTransId="{019D50B9-AC3E-40BF-9FA0-79E99B830C1E}" sibTransId="{C5F43571-B178-458E-957E-6808ED641193}"/>
    <dgm:cxn modelId="{BF4D184E-2E2A-4667-B08C-DDB1CD806B84}" type="presOf" srcId="{4CDF3FDD-EB00-4B9D-AD00-D5736712C606}" destId="{3C7FA284-02B6-4927-9AFC-E290E665DB12}" srcOrd="0" destOrd="0" presId="urn:microsoft.com/office/officeart/2005/8/layout/default"/>
    <dgm:cxn modelId="{25340A78-4ABE-4D02-A3A7-14A3025C2EB3}" srcId="{2195B3D2-3796-4D76-B327-20C884C70C84}" destId="{778545E6-E0EF-406C-A272-502F685A15EB}" srcOrd="0" destOrd="0" parTransId="{DC21537E-4065-47DB-B48E-24496DAF3362}" sibTransId="{55156FFB-ACC7-4DA5-947E-8D1E2D5B2C29}"/>
    <dgm:cxn modelId="{C9B77C95-3E4D-4F9E-8A3B-BDADFAF8BCC3}" srcId="{2195B3D2-3796-4D76-B327-20C884C70C84}" destId="{B1DEA516-F5F8-4780-A076-8D99CEADD14C}" srcOrd="2" destOrd="0" parTransId="{EBE542FA-C126-44CC-9749-AE37958FCDFA}" sibTransId="{3DA0E85C-ABEB-4DE0-9717-235C21EFB2A7}"/>
    <dgm:cxn modelId="{8550BBA4-BC5D-4939-BE53-54203D79E553}" type="presOf" srcId="{F16B60DC-70F2-4554-9CFC-40DB3F35E644}" destId="{A05DCC80-E883-4A2D-82D0-5BB99E761B3E}" srcOrd="0" destOrd="0" presId="urn:microsoft.com/office/officeart/2005/8/layout/default"/>
    <dgm:cxn modelId="{389E2BA9-C12D-4A0B-9F8A-1E175049B544}" srcId="{2195B3D2-3796-4D76-B327-20C884C70C84}" destId="{C76582C7-F8F5-472B-8B71-F68C3200A538}" srcOrd="3" destOrd="0" parTransId="{D7E12026-B1E5-4384-A065-965613FB0D29}" sibTransId="{E48149CE-3891-4034-BF9B-BF134E827DB3}"/>
    <dgm:cxn modelId="{51B2D2A9-F390-47C3-AFBF-56E4F719BC73}" type="presOf" srcId="{C76582C7-F8F5-472B-8B71-F68C3200A538}" destId="{E3C6E1B3-12DC-4BCE-B6C9-5BA52AAEE167}" srcOrd="0" destOrd="0" presId="urn:microsoft.com/office/officeart/2005/8/layout/default"/>
    <dgm:cxn modelId="{D4157DB9-F4F7-49C5-91FF-988F971EC077}" type="presOf" srcId="{B1DEA516-F5F8-4780-A076-8D99CEADD14C}" destId="{AEC5C91A-435F-49DC-8FFB-D10059F35CA5}" srcOrd="0" destOrd="0" presId="urn:microsoft.com/office/officeart/2005/8/layout/default"/>
    <dgm:cxn modelId="{F93F75EF-1BED-4CE4-90E7-AB641994F5B5}" srcId="{2195B3D2-3796-4D76-B327-20C884C70C84}" destId="{FE726558-07EF-4825-8EB5-2A8E1CA16C02}" srcOrd="1" destOrd="0" parTransId="{0D8E8901-870F-468A-9B38-037ACD006FCC}" sibTransId="{B60DF823-3861-4BE4-9BDE-BD751DB7552C}"/>
    <dgm:cxn modelId="{9937C4FB-3C80-4802-AF4B-EFDFA520B59C}" srcId="{2195B3D2-3796-4D76-B327-20C884C70C84}" destId="{4CDF3FDD-EB00-4B9D-AD00-D5736712C606}" srcOrd="5" destOrd="0" parTransId="{4FACA435-1BED-4D52-ACF2-F3A9EF65D010}" sibTransId="{E63D658C-99A8-468C-980E-C8BBFC49AE8B}"/>
    <dgm:cxn modelId="{67AE0483-E509-4E0C-AA5D-648A4B6749D2}" type="presParOf" srcId="{648AD7E7-75FA-426A-A89A-91FE58092001}" destId="{EA4730A9-F391-4317-A5B3-2D184CDEFE04}" srcOrd="0" destOrd="0" presId="urn:microsoft.com/office/officeart/2005/8/layout/default"/>
    <dgm:cxn modelId="{7BACBF84-3611-4E55-9551-FF503C280F8B}" type="presParOf" srcId="{648AD7E7-75FA-426A-A89A-91FE58092001}" destId="{E0095D9F-DB28-42D5-AD0B-C44E8E07C03A}" srcOrd="1" destOrd="0" presId="urn:microsoft.com/office/officeart/2005/8/layout/default"/>
    <dgm:cxn modelId="{5FE90D14-A192-42B2-A5B6-CFB922FF556D}" type="presParOf" srcId="{648AD7E7-75FA-426A-A89A-91FE58092001}" destId="{642FD4F1-7850-4887-90CD-1711981B0DC1}" srcOrd="2" destOrd="0" presId="urn:microsoft.com/office/officeart/2005/8/layout/default"/>
    <dgm:cxn modelId="{CC3FD488-C2B4-485E-B906-592A73298DFB}" type="presParOf" srcId="{648AD7E7-75FA-426A-A89A-91FE58092001}" destId="{D60A38C4-3FFC-472C-A044-A5B8A7CB1089}" srcOrd="3" destOrd="0" presId="urn:microsoft.com/office/officeart/2005/8/layout/default"/>
    <dgm:cxn modelId="{AB21880D-FE03-4E73-97E7-DD856EAA9957}" type="presParOf" srcId="{648AD7E7-75FA-426A-A89A-91FE58092001}" destId="{AEC5C91A-435F-49DC-8FFB-D10059F35CA5}" srcOrd="4" destOrd="0" presId="urn:microsoft.com/office/officeart/2005/8/layout/default"/>
    <dgm:cxn modelId="{35B37083-9C29-46FE-8E0A-EC32548F0C90}" type="presParOf" srcId="{648AD7E7-75FA-426A-A89A-91FE58092001}" destId="{07E06977-40E2-4373-B958-58D6D576C10F}" srcOrd="5" destOrd="0" presId="urn:microsoft.com/office/officeart/2005/8/layout/default"/>
    <dgm:cxn modelId="{57B30999-7A2A-4764-AD20-61300B57793D}" type="presParOf" srcId="{648AD7E7-75FA-426A-A89A-91FE58092001}" destId="{E3C6E1B3-12DC-4BCE-B6C9-5BA52AAEE167}" srcOrd="6" destOrd="0" presId="urn:microsoft.com/office/officeart/2005/8/layout/default"/>
    <dgm:cxn modelId="{68A1FCF9-1D52-47FC-90E6-009AB21087D3}" type="presParOf" srcId="{648AD7E7-75FA-426A-A89A-91FE58092001}" destId="{1866ED77-DC12-4858-9944-44D68823FD55}" srcOrd="7" destOrd="0" presId="urn:microsoft.com/office/officeart/2005/8/layout/default"/>
    <dgm:cxn modelId="{A70CCA60-06F1-4FEA-9487-B17247F9047B}" type="presParOf" srcId="{648AD7E7-75FA-426A-A89A-91FE58092001}" destId="{A05DCC80-E883-4A2D-82D0-5BB99E761B3E}" srcOrd="8" destOrd="0" presId="urn:microsoft.com/office/officeart/2005/8/layout/default"/>
    <dgm:cxn modelId="{73260641-A199-4EE3-8718-BA4534DD89F4}" type="presParOf" srcId="{648AD7E7-75FA-426A-A89A-91FE58092001}" destId="{EE56ACDB-F0D0-4434-819A-7D4C5E7F6682}" srcOrd="9" destOrd="0" presId="urn:microsoft.com/office/officeart/2005/8/layout/default"/>
    <dgm:cxn modelId="{8CA4AC6D-CE17-4A90-B3F2-6636A3F41562}" type="presParOf" srcId="{648AD7E7-75FA-426A-A89A-91FE58092001}" destId="{3C7FA284-02B6-4927-9AFC-E290E665DB12}"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730A9-F391-4317-A5B3-2D184CDEFE04}">
      <dsp:nvSpPr>
        <dsp:cNvPr id="0" name=""/>
        <dsp:cNvSpPr/>
      </dsp:nvSpPr>
      <dsp:spPr>
        <a:xfrm>
          <a:off x="351489" y="892"/>
          <a:ext cx="1760539" cy="105632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acquisition du langage écrit (dyslexie, dysorthographie) </a:t>
          </a:r>
        </a:p>
      </dsp:txBody>
      <dsp:txXfrm>
        <a:off x="351489" y="892"/>
        <a:ext cx="1760539" cy="1056323"/>
      </dsp:txXfrm>
    </dsp:sp>
    <dsp:sp modelId="{642FD4F1-7850-4887-90CD-1711981B0DC1}">
      <dsp:nvSpPr>
        <dsp:cNvPr id="0" name=""/>
        <dsp:cNvSpPr/>
      </dsp:nvSpPr>
      <dsp:spPr>
        <a:xfrm>
          <a:off x="2288082" y="892"/>
          <a:ext cx="1760539" cy="105632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développement du langage oral (dysphasie)</a:t>
          </a:r>
        </a:p>
      </dsp:txBody>
      <dsp:txXfrm>
        <a:off x="2288082" y="892"/>
        <a:ext cx="1760539" cy="1056323"/>
      </dsp:txXfrm>
    </dsp:sp>
    <dsp:sp modelId="{AEC5C91A-435F-49DC-8FFB-D10059F35CA5}">
      <dsp:nvSpPr>
        <dsp:cNvPr id="0" name=""/>
        <dsp:cNvSpPr/>
      </dsp:nvSpPr>
      <dsp:spPr>
        <a:xfrm>
          <a:off x="4224675" y="892"/>
          <a:ext cx="1760539" cy="105632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développement moteur et/ou fonctions visuo-spatiales, (dyspraxie)</a:t>
          </a:r>
        </a:p>
      </dsp:txBody>
      <dsp:txXfrm>
        <a:off x="4224675" y="892"/>
        <a:ext cx="1760539" cy="1056323"/>
      </dsp:txXfrm>
    </dsp:sp>
    <dsp:sp modelId="{8EB0C2D0-3F93-4049-9FA2-DD7064504393}">
      <dsp:nvSpPr>
        <dsp:cNvPr id="0" name=""/>
        <dsp:cNvSpPr/>
      </dsp:nvSpPr>
      <dsp:spPr>
        <a:xfrm>
          <a:off x="351489" y="1233269"/>
          <a:ext cx="1760539" cy="105632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schemeClr val="tx1"/>
              </a:solidFill>
            </a:rPr>
            <a:t>développement des processus attentionnels et/ou des fonctions exécutives (TDAH avec ou sans hyperactivité, Asperger)</a:t>
          </a:r>
        </a:p>
      </dsp:txBody>
      <dsp:txXfrm>
        <a:off x="351489" y="1233269"/>
        <a:ext cx="1760539" cy="1056323"/>
      </dsp:txXfrm>
    </dsp:sp>
    <dsp:sp modelId="{B052523C-5C35-445A-A5E1-29BA5CC2424B}">
      <dsp:nvSpPr>
        <dsp:cNvPr id="0" name=""/>
        <dsp:cNvSpPr/>
      </dsp:nvSpPr>
      <dsp:spPr>
        <a:xfrm>
          <a:off x="2288082" y="1233269"/>
          <a:ext cx="1760539" cy="105632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développement de la mémoire de travail</a:t>
          </a:r>
        </a:p>
      </dsp:txBody>
      <dsp:txXfrm>
        <a:off x="2288082" y="1233269"/>
        <a:ext cx="1760539" cy="1056323"/>
      </dsp:txXfrm>
    </dsp:sp>
    <dsp:sp modelId="{31FC2054-FF98-4B01-8BCE-63E01CF43D48}">
      <dsp:nvSpPr>
        <dsp:cNvPr id="0" name=""/>
        <dsp:cNvSpPr/>
      </dsp:nvSpPr>
      <dsp:spPr>
        <a:xfrm>
          <a:off x="4224675" y="1233269"/>
          <a:ext cx="1760539" cy="105632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activités numériques -calcul, apprentissage des nombres et des opérations- (dyscalculie)</a:t>
          </a:r>
        </a:p>
      </dsp:txBody>
      <dsp:txXfrm>
        <a:off x="4224675" y="1233269"/>
        <a:ext cx="1760539" cy="1056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730A9-F391-4317-A5B3-2D184CDEFE04}">
      <dsp:nvSpPr>
        <dsp:cNvPr id="0" name=""/>
        <dsp:cNvSpPr/>
      </dsp:nvSpPr>
      <dsp:spPr>
        <a:xfrm>
          <a:off x="631098" y="441"/>
          <a:ext cx="1328699" cy="79721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Inexistence ou perte acuité auditive</a:t>
          </a:r>
        </a:p>
      </dsp:txBody>
      <dsp:txXfrm>
        <a:off x="631098" y="441"/>
        <a:ext cx="1328699" cy="797219"/>
      </dsp:txXfrm>
    </dsp:sp>
    <dsp:sp modelId="{642FD4F1-7850-4887-90CD-1711981B0DC1}">
      <dsp:nvSpPr>
        <dsp:cNvPr id="0" name=""/>
        <dsp:cNvSpPr/>
      </dsp:nvSpPr>
      <dsp:spPr>
        <a:xfrm>
          <a:off x="2092668" y="441"/>
          <a:ext cx="1328699" cy="79721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a:solidFill>
                <a:schemeClr val="tx1"/>
              </a:solidFill>
            </a:rPr>
            <a:t>Naissance ou au cours de la vie</a:t>
          </a:r>
          <a:endParaRPr lang="fr-FR" sz="1200" kern="1200" dirty="0">
            <a:solidFill>
              <a:schemeClr val="tx1"/>
            </a:solidFill>
          </a:endParaRPr>
        </a:p>
      </dsp:txBody>
      <dsp:txXfrm>
        <a:off x="2092668" y="441"/>
        <a:ext cx="1328699" cy="797219"/>
      </dsp:txXfrm>
    </dsp:sp>
    <dsp:sp modelId="{AEC5C91A-435F-49DC-8FFB-D10059F35CA5}">
      <dsp:nvSpPr>
        <dsp:cNvPr id="0" name=""/>
        <dsp:cNvSpPr/>
      </dsp:nvSpPr>
      <dsp:spPr>
        <a:xfrm>
          <a:off x="3554238" y="441"/>
          <a:ext cx="1328699" cy="79721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schemeClr val="tx1"/>
              </a:solidFill>
            </a:rPr>
            <a:t>Possible difficulté à oraliser si avant acquisition langage</a:t>
          </a:r>
        </a:p>
      </dsp:txBody>
      <dsp:txXfrm>
        <a:off x="3554238" y="441"/>
        <a:ext cx="1328699" cy="797219"/>
      </dsp:txXfrm>
    </dsp:sp>
    <dsp:sp modelId="{E3C6E1B3-12DC-4BCE-B6C9-5BA52AAEE167}">
      <dsp:nvSpPr>
        <dsp:cNvPr id="0" name=""/>
        <dsp:cNvSpPr/>
      </dsp:nvSpPr>
      <dsp:spPr>
        <a:xfrm>
          <a:off x="631098" y="930530"/>
          <a:ext cx="1328699" cy="79721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Utilisation LSF/LPC et/ou lecture labiale</a:t>
          </a:r>
        </a:p>
      </dsp:txBody>
      <dsp:txXfrm>
        <a:off x="631098" y="930530"/>
        <a:ext cx="1328699" cy="797219"/>
      </dsp:txXfrm>
    </dsp:sp>
    <dsp:sp modelId="{A05DCC80-E883-4A2D-82D0-5BB99E761B3E}">
      <dsp:nvSpPr>
        <dsp:cNvPr id="0" name=""/>
        <dsp:cNvSpPr/>
      </dsp:nvSpPr>
      <dsp:spPr>
        <a:xfrm>
          <a:off x="2092668" y="930530"/>
          <a:ext cx="1328699" cy="79721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a:solidFill>
                <a:schemeClr val="tx1"/>
              </a:solidFill>
            </a:rPr>
            <a:t>Possible acouphènes ou hyperacousie</a:t>
          </a:r>
          <a:endParaRPr lang="fr-FR" sz="1200" kern="1200" dirty="0">
            <a:solidFill>
              <a:schemeClr val="tx1"/>
            </a:solidFill>
          </a:endParaRPr>
        </a:p>
      </dsp:txBody>
      <dsp:txXfrm>
        <a:off x="2092668" y="930530"/>
        <a:ext cx="1328699" cy="797219"/>
      </dsp:txXfrm>
    </dsp:sp>
    <dsp:sp modelId="{3C7FA284-02B6-4927-9AFC-E290E665DB12}">
      <dsp:nvSpPr>
        <dsp:cNvPr id="0" name=""/>
        <dsp:cNvSpPr/>
      </dsp:nvSpPr>
      <dsp:spPr>
        <a:xfrm>
          <a:off x="3554238" y="930530"/>
          <a:ext cx="1328699" cy="79721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Possible bégaiement, laryngectomie, aphasie </a:t>
          </a:r>
          <a:r>
            <a:rPr lang="fr-FR" sz="1200" kern="1200" dirty="0" err="1">
              <a:solidFill>
                <a:schemeClr val="tx1"/>
              </a:solidFill>
            </a:rPr>
            <a:t>etc</a:t>
          </a:r>
          <a:endParaRPr lang="fr-FR" sz="1200" kern="1200" dirty="0">
            <a:solidFill>
              <a:schemeClr val="tx1"/>
            </a:solidFill>
          </a:endParaRPr>
        </a:p>
      </dsp:txBody>
      <dsp:txXfrm>
        <a:off x="3554238" y="930530"/>
        <a:ext cx="1328699" cy="79721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9E91F2E-96B0-45C5-B1A5-DE1ABD65AC68}"/>
              </a:ext>
            </a:extLst>
          </p:cNvPr>
          <p:cNvSpPr>
            <a:spLocks noGrp="1"/>
          </p:cNvSpPr>
          <p:nvPr>
            <p:ph type="hdr" sz="quarter"/>
          </p:nvPr>
        </p:nvSpPr>
        <p:spPr>
          <a:xfrm>
            <a:off x="0" y="0"/>
            <a:ext cx="3076575" cy="511175"/>
          </a:xfrm>
          <a:prstGeom prst="rect">
            <a:avLst/>
          </a:prstGeom>
        </p:spPr>
        <p:txBody>
          <a:bodyPr vert="horz" lIns="99048" tIns="49524" rIns="99048" bIns="49524" rtlCol="0"/>
          <a:lstStyle>
            <a:lvl1pPr algn="l" eaLnBrk="1" hangingPunct="1">
              <a:defRPr sz="1300">
                <a:latin typeface="Helvetica 75" pitchFamily="34" charset="0"/>
                <a:ea typeface="ＭＳ Ｐゴシック" panose="020B0600070205080204" pitchFamily="34" charset="-128"/>
                <a:cs typeface="+mn-cs"/>
              </a:defRPr>
            </a:lvl1pPr>
          </a:lstStyle>
          <a:p>
            <a:pPr>
              <a:defRPr/>
            </a:pPr>
            <a:endParaRPr lang="en-GB"/>
          </a:p>
        </p:txBody>
      </p:sp>
      <p:sp>
        <p:nvSpPr>
          <p:cNvPr id="3" name="Date Placeholder 2">
            <a:extLst>
              <a:ext uri="{FF2B5EF4-FFF2-40B4-BE49-F238E27FC236}">
                <a16:creationId xmlns:a16="http://schemas.microsoft.com/office/drawing/2014/main" id="{90BC17A1-F3D1-49C3-9112-BBC2574A1FD5}"/>
              </a:ext>
            </a:extLst>
          </p:cNvPr>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eaLnBrk="1" hangingPunct="1">
              <a:defRPr sz="1300">
                <a:latin typeface="Helvetica 75" pitchFamily="34" charset="0"/>
                <a:ea typeface="ＭＳ Ｐゴシック" panose="020B0600070205080204" pitchFamily="34" charset="-128"/>
                <a:cs typeface="+mn-cs"/>
              </a:defRPr>
            </a:lvl1pPr>
          </a:lstStyle>
          <a:p>
            <a:pPr>
              <a:defRPr/>
            </a:pPr>
            <a:fld id="{B4C39947-B640-4A44-B246-564393D15FE9}" type="datetimeFigureOut">
              <a:rPr lang="en-GB"/>
              <a:pPr>
                <a:defRPr/>
              </a:pPr>
              <a:t>01/12/2023</a:t>
            </a:fld>
            <a:endParaRPr lang="en-GB" dirty="0"/>
          </a:p>
        </p:txBody>
      </p:sp>
      <p:sp>
        <p:nvSpPr>
          <p:cNvPr id="4" name="Footer Placeholder 3">
            <a:extLst>
              <a:ext uri="{FF2B5EF4-FFF2-40B4-BE49-F238E27FC236}">
                <a16:creationId xmlns:a16="http://schemas.microsoft.com/office/drawing/2014/main" id="{7E9D8E36-FDFE-471E-A22A-7B01052A3862}"/>
              </a:ext>
            </a:extLst>
          </p:cNvPr>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eaLnBrk="1" hangingPunct="1">
              <a:defRPr sz="1300">
                <a:latin typeface="Helvetica 75" pitchFamily="34" charset="0"/>
                <a:ea typeface="ＭＳ Ｐゴシック" panose="020B0600070205080204" pitchFamily="34" charset="-128"/>
                <a:cs typeface="+mn-cs"/>
              </a:defRPr>
            </a:lvl1pPr>
          </a:lstStyle>
          <a:p>
            <a:pPr>
              <a:defRPr/>
            </a:pPr>
            <a:endParaRPr lang="en-GB"/>
          </a:p>
        </p:txBody>
      </p:sp>
      <p:sp>
        <p:nvSpPr>
          <p:cNvPr id="5" name="Slide Number Placeholder 4">
            <a:extLst>
              <a:ext uri="{FF2B5EF4-FFF2-40B4-BE49-F238E27FC236}">
                <a16:creationId xmlns:a16="http://schemas.microsoft.com/office/drawing/2014/main" id="{E2AB7C6C-E0DF-4C70-89DC-B6465C4CBCA9}"/>
              </a:ext>
            </a:extLst>
          </p:cNvPr>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eaLnBrk="1" hangingPunct="1">
              <a:defRPr sz="1300">
                <a:latin typeface="Helvetica 75" pitchFamily="34" charset="0"/>
                <a:ea typeface="ＭＳ Ｐゴシック" panose="020B0600070205080204" pitchFamily="34" charset="-128"/>
                <a:cs typeface="Arial" panose="020B0604020202020204" pitchFamily="34" charset="0"/>
              </a:defRPr>
            </a:lvl1pPr>
          </a:lstStyle>
          <a:p>
            <a:pPr>
              <a:defRPr/>
            </a:pPr>
            <a:fld id="{91FC6857-9043-437D-94F6-8578B6CF40E4}" type="slidenum">
              <a:rPr lang="en-GB" altLang="fr-FR"/>
              <a:pPr>
                <a:defRPr/>
              </a:pPr>
              <a:t>‹N°›</a:t>
            </a:fld>
            <a:endParaRPr lang="en-GB" alt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FF960985-4651-41CD-B9AB-D7C95EE3C340}"/>
              </a:ext>
            </a:extLst>
          </p:cNvPr>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pPr lvl="0"/>
            <a:endParaRPr lang="en-GB" noProof="0" dirty="0"/>
          </a:p>
        </p:txBody>
      </p:sp>
      <p:sp>
        <p:nvSpPr>
          <p:cNvPr id="5" name="Notes Placeholder 4">
            <a:extLst>
              <a:ext uri="{FF2B5EF4-FFF2-40B4-BE49-F238E27FC236}">
                <a16:creationId xmlns:a16="http://schemas.microsoft.com/office/drawing/2014/main" id="{98FFD0EB-DCE5-4E03-A0F7-64F5D3619251}"/>
              </a:ext>
            </a:extLst>
          </p:cNvPr>
          <p:cNvSpPr>
            <a:spLocks noGrp="1"/>
          </p:cNvSpPr>
          <p:nvPr>
            <p:ph type="body" sz="quarter" idx="3"/>
          </p:nvPr>
        </p:nvSpPr>
        <p:spPr>
          <a:xfrm>
            <a:off x="709613" y="4926013"/>
            <a:ext cx="5680075" cy="4029075"/>
          </a:xfrm>
          <a:prstGeom prst="rect">
            <a:avLst/>
          </a:prstGeom>
        </p:spPr>
        <p:txBody>
          <a:bodyPr vert="horz" wrap="square" lIns="0" tIns="0" rIns="0" bIns="0" numCol="1" anchor="t" anchorCtr="0" compatLnSpc="1">
            <a:prstTxWarp prst="textNoShape">
              <a:avLst/>
            </a:prstTxWarp>
          </a:body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spTree>
  </p:cSld>
  <p:clrMap bg1="lt1" tx1="dk1" bg2="lt2" tx2="dk2" accent1="accent1" accent2="accent2" accent3="accent3" accent4="accent4" accent5="accent5" accent6="accent6" hlink="hlink" folHlink="folHlink"/>
  <p:notesStyle>
    <a:lvl1pPr algn="l" defTabSz="712788" rtl="0" eaLnBrk="0" fontAlgn="base" hangingPunct="0">
      <a:spcBef>
        <a:spcPct val="30000"/>
      </a:spcBef>
      <a:spcAft>
        <a:spcPct val="0"/>
      </a:spcAft>
      <a:buFont typeface="Wingdings" panose="05000000000000000000" pitchFamily="2" charset="2"/>
      <a:defRPr sz="900" kern="1200">
        <a:solidFill>
          <a:schemeClr val="tx1"/>
        </a:solidFill>
        <a:latin typeface="Helvetica 75 Bold" panose="020B0804020202020204" pitchFamily="34" charset="0"/>
        <a:ea typeface="MS PGothic" panose="020B0600070205080204" pitchFamily="34" charset="-128"/>
        <a:cs typeface="+mn-cs"/>
      </a:defRPr>
    </a:lvl1pPr>
    <a:lvl2pPr marL="114300" indent="-114300"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2pPr>
    <a:lvl3pPr marL="230188" indent="-115888"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3pPr>
    <a:lvl4pPr marL="342900" indent="-112713"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4pPr>
    <a:lvl5pPr marL="457200" indent="-114300"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hear-it.org/fr/Ce-que-per-oivent-ceux-qui-ont-une-deficience-auditive-ou-des-acouphen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fr.starkeycanada.ca/hearing-loss-simulator#!/hls/page/1"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space-dys.fr/orange/#/intro"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space-dys.fr/orange/#/intro"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enfant-different.org/handicaps-et-maladies/tdah"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nis.chene.pages.gitlab.tech.orange/perso-na/fr/persona.html?id=dian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nis.chene.pages.gitlab.tech.orange/perso-na/fr/persona.html?id=dian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7857F2C8-3B08-4650-B5B1-DF00DF4C98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7A016569-D84E-493B-8FCA-2D6B06C9CC1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Espace réservé de l'image des diapositives 1">
            <a:extLst>
              <a:ext uri="{FF2B5EF4-FFF2-40B4-BE49-F238E27FC236}">
                <a16:creationId xmlns:a16="http://schemas.microsoft.com/office/drawing/2014/main" id="{084BFCD0-9813-4771-91C8-3E0E14666F9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7DCA4AFE-DA1F-488E-BC9A-B409716211CA}"/>
              </a:ext>
            </a:extLst>
          </p:cNvPr>
          <p:cNvSpPr>
            <a:spLocks noGrp="1"/>
          </p:cNvSpPr>
          <p:nvPr>
            <p:ph type="body" idx="1"/>
          </p:nvPr>
        </p:nvSpPr>
        <p:spPr/>
        <p:txBody>
          <a:bodyPr/>
          <a:lstStyle/>
          <a:p>
            <a:pPr>
              <a:defRPr/>
            </a:pPr>
            <a:r>
              <a:rPr lang="fr-FR" sz="2400" dirty="0">
                <a:solidFill>
                  <a:schemeClr val="bg2"/>
                </a:solidFill>
              </a:rPr>
              <a:t>Le son est un ensemble de vibrations </a:t>
            </a:r>
            <a:r>
              <a:rPr lang="fr-FR" sz="2400" dirty="0">
                <a:latin typeface="Helvetica 55 Roman" panose="020B0604020202020204" pitchFamily="34" charset="0"/>
              </a:rPr>
              <a:t>de l’air qui se propage en ondes acoustiques.</a:t>
            </a:r>
          </a:p>
          <a:p>
            <a:pPr>
              <a:defRPr/>
            </a:pPr>
            <a:r>
              <a:rPr lang="fr-FR" sz="2400" dirty="0"/>
              <a:t>TOUJOURS caractérisé par :</a:t>
            </a:r>
          </a:p>
          <a:p>
            <a:pPr lvl="1">
              <a:defRPr/>
            </a:pPr>
            <a:r>
              <a:rPr lang="fr-FR" sz="2000" b="1" dirty="0">
                <a:latin typeface="+mn-lt"/>
              </a:rPr>
              <a:t>intensité</a:t>
            </a:r>
            <a:r>
              <a:rPr lang="fr-FR" sz="2000" dirty="0">
                <a:latin typeface="+mn-lt"/>
              </a:rPr>
              <a:t> (Décibel-dB) </a:t>
            </a:r>
            <a:br>
              <a:rPr lang="fr-FR" sz="2000" dirty="0">
                <a:latin typeface="+mn-lt"/>
              </a:rPr>
            </a:br>
            <a:r>
              <a:rPr lang="fr-FR" sz="2000" dirty="0">
                <a:latin typeface="+mn-lt"/>
              </a:rPr>
              <a:t>= </a:t>
            </a:r>
            <a:r>
              <a:rPr lang="fr-FR" sz="2000" dirty="0">
                <a:solidFill>
                  <a:schemeClr val="bg2"/>
                </a:solidFill>
                <a:latin typeface="+mn-lt"/>
              </a:rPr>
              <a:t>fort ou faible </a:t>
            </a:r>
            <a:endParaRPr lang="fr-FR" sz="2000" dirty="0">
              <a:latin typeface="+mn-lt"/>
            </a:endParaRPr>
          </a:p>
          <a:p>
            <a:pPr lvl="1">
              <a:defRPr/>
            </a:pPr>
            <a:r>
              <a:rPr lang="fr-FR" sz="2000" b="1" dirty="0">
                <a:latin typeface="+mn-lt"/>
              </a:rPr>
              <a:t>fréquence</a:t>
            </a:r>
            <a:r>
              <a:rPr lang="fr-FR" sz="2000" dirty="0">
                <a:latin typeface="+mn-lt"/>
              </a:rPr>
              <a:t> (Hertz-Hz ) </a:t>
            </a:r>
            <a:br>
              <a:rPr lang="fr-FR" sz="2000" dirty="0">
                <a:latin typeface="+mn-lt"/>
              </a:rPr>
            </a:br>
            <a:r>
              <a:rPr lang="fr-FR" sz="2000" dirty="0">
                <a:latin typeface="+mn-lt"/>
              </a:rPr>
              <a:t>= </a:t>
            </a:r>
            <a:r>
              <a:rPr lang="fr-FR" sz="2000" dirty="0">
                <a:solidFill>
                  <a:schemeClr val="bg2"/>
                </a:solidFill>
                <a:latin typeface="+mn-lt"/>
              </a:rPr>
              <a:t>grave ou aigue</a:t>
            </a:r>
            <a:endParaRPr lang="fr-FR" sz="2000" dirty="0">
              <a:latin typeface="+mn-lt"/>
            </a:endParaRPr>
          </a:p>
          <a:p>
            <a:pPr>
              <a:defRPr/>
            </a:pPr>
            <a:endParaRPr lang="fr-FR" b="1" dirty="0"/>
          </a:p>
          <a:p>
            <a:pPr>
              <a:defRPr/>
            </a:pPr>
            <a:r>
              <a:rPr lang="fr-FR" b="1" dirty="0"/>
              <a:t>https://youtu.be/I-k-Hj8bneA</a:t>
            </a:r>
          </a:p>
          <a:p>
            <a:pPr>
              <a:defRPr/>
            </a:pPr>
            <a:r>
              <a:rPr lang="fr-FR" dirty="0"/>
              <a:t>Tout regarder pour vous mettre en situation et voir la stratégie de la lecture labiale</a:t>
            </a:r>
          </a:p>
          <a:p>
            <a:pPr>
              <a:defRPr/>
            </a:pPr>
            <a:endParaRPr lang="fr-FR" dirty="0"/>
          </a:p>
          <a:p>
            <a:pPr>
              <a:defRPr/>
            </a:pPr>
            <a:r>
              <a:rPr lang="fr-FR" dirty="0"/>
              <a:t>Cette stratégie de lire sur les lèvres n’est pas sans risque (surtout des personnes avec une surdité sévère) puisque quand nous parlons les lèvres bougent mais la discrimination des lettres se fait souvent dans la gorge : donc non visible et captable uniquement par l’audition.</a:t>
            </a:r>
          </a:p>
          <a:p>
            <a:pPr>
              <a:defRPr/>
            </a:pPr>
            <a:r>
              <a:rPr lang="fr-FR" dirty="0"/>
              <a:t>C’est ce que nous appelons des </a:t>
            </a:r>
            <a:r>
              <a:rPr lang="fr-FR" b="1" dirty="0"/>
              <a:t>sosies labiaux </a:t>
            </a:r>
            <a:r>
              <a:rPr lang="fr-FR" dirty="0"/>
              <a:t>: des sons différents qui ont exactement la même image labiale (</a:t>
            </a:r>
            <a:r>
              <a:rPr lang="fr-FR" b="1" dirty="0"/>
              <a:t>même placé de la bouche</a:t>
            </a:r>
            <a:r>
              <a:rPr lang="fr-FR" dirty="0"/>
              <a:t>).</a:t>
            </a:r>
          </a:p>
          <a:p>
            <a:pPr>
              <a:defRPr/>
            </a:pPr>
            <a:endParaRPr lang="fr-FR" dirty="0"/>
          </a:p>
          <a:p>
            <a:pPr>
              <a:defRPr/>
            </a:pPr>
            <a:r>
              <a:rPr lang="fr-FR" b="1" dirty="0">
                <a:solidFill>
                  <a:srgbClr val="4D8081"/>
                </a:solidFill>
                <a:latin typeface="open sans" panose="020B0606030504020204" pitchFamily="34" charset="0"/>
              </a:rPr>
              <a:t>Picto exemple : Ce que perçoivent ceux qui ont une déficience auditive ou des acouphènes</a:t>
            </a:r>
          </a:p>
          <a:p>
            <a:pPr>
              <a:defRPr/>
            </a:pPr>
            <a:r>
              <a:rPr lang="fr-FR" dirty="0">
                <a:hlinkClick r:id="rId3"/>
              </a:rPr>
              <a:t>Exemples de déficience auditive et d’acouphène (hear-it.org)</a:t>
            </a:r>
            <a:endParaRPr lang="fr-FR" dirty="0"/>
          </a:p>
          <a:p>
            <a:pPr>
              <a:defRPr/>
            </a:pPr>
            <a:endParaRPr lang="fr-FR" dirty="0"/>
          </a:p>
        </p:txBody>
      </p:sp>
      <p:sp>
        <p:nvSpPr>
          <p:cNvPr id="73732" name="Espace réservé du numéro de diapositive 3">
            <a:extLst>
              <a:ext uri="{FF2B5EF4-FFF2-40B4-BE49-F238E27FC236}">
                <a16:creationId xmlns:a16="http://schemas.microsoft.com/office/drawing/2014/main" id="{811FAF3A-7220-4C95-A6ED-4A0AFEAD71A1}"/>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01A4959-DA19-48BD-B3A1-D89DE1A4CCB0}" type="slidenum">
              <a:rPr lang="fr-FR" altLang="fr-FR"/>
              <a:pPr/>
              <a:t>16</a:t>
            </a:fld>
            <a:endParaRPr lang="fr-FR" alt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Espace réservé de l'image des diapositives 1">
            <a:extLst>
              <a:ext uri="{FF2B5EF4-FFF2-40B4-BE49-F238E27FC236}">
                <a16:creationId xmlns:a16="http://schemas.microsoft.com/office/drawing/2014/main" id="{83E83EB8-2E0B-4458-AAC0-F1A97EC436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441D8350-1F19-406D-AA1D-3D0138F9202D}"/>
              </a:ext>
            </a:extLst>
          </p:cNvPr>
          <p:cNvSpPr>
            <a:spLocks noGrp="1"/>
          </p:cNvSpPr>
          <p:nvPr>
            <p:ph type="body" idx="1"/>
          </p:nvPr>
        </p:nvSpPr>
        <p:spPr/>
        <p:txBody>
          <a:bodyPr/>
          <a:lstStyle/>
          <a:p>
            <a:pPr>
              <a:defRPr/>
            </a:pPr>
            <a:r>
              <a:rPr lang="fr-FR" dirty="0"/>
              <a:t>C’est  ce que mesure l’ORL mais aussi un audioprothésiste. </a:t>
            </a:r>
          </a:p>
          <a:p>
            <a:pPr>
              <a:defRPr/>
            </a:pPr>
            <a:r>
              <a:rPr lang="fr-FR" dirty="0"/>
              <a:t>Le schéma montre l’emplacement de phonèmes : </a:t>
            </a:r>
            <a:r>
              <a:rPr lang="fr-FR" dirty="0">
                <a:solidFill>
                  <a:srgbClr val="000000"/>
                </a:solidFill>
                <a:latin typeface="Times New Roman" panose="02020603050405020304" pitchFamily="18" charset="0"/>
              </a:rPr>
              <a:t> phonème est une unité sonore</a:t>
            </a:r>
            <a:endParaRPr lang="fr-FR" dirty="0"/>
          </a:p>
          <a:p>
            <a:pPr>
              <a:defRPr/>
            </a:pPr>
            <a:r>
              <a:rPr lang="fr-FR" dirty="0"/>
              <a:t>Ils testent les sons dans les fréquences de communication verbale (nommée aussi banane) : l’ORL vous demande de lever la main dès que vous PERCEVEZ le son d’une fréquence précise. Il note l’emplacement sur l’audiogramme et joint ensuite tous les points pour voir tout ce qui est non entendu, c’est-à-dire au dessus, et tout ce qui sera perçu, en dessous.</a:t>
            </a:r>
          </a:p>
          <a:p>
            <a:pPr>
              <a:defRPr/>
            </a:pPr>
            <a:endParaRPr lang="fr-FR" dirty="0"/>
          </a:p>
          <a:p>
            <a:pPr>
              <a:defRPr/>
            </a:pPr>
            <a:r>
              <a:rPr lang="fr-FR" dirty="0"/>
              <a:t>D’autres examens (vibratoire et audiométrie vocale) uniquement réalisé par un ORL pour définir plus finement la perception de la parole. Et  sera important pour le réglage de l’audioprothésiste.</a:t>
            </a:r>
          </a:p>
          <a:p>
            <a:pPr>
              <a:defRPr/>
            </a:pPr>
            <a:endParaRPr lang="fr-FR" dirty="0"/>
          </a:p>
          <a:p>
            <a:pPr marL="309524" indent="-309524">
              <a:lnSpc>
                <a:spcPct val="150000"/>
              </a:lnSpc>
              <a:buFont typeface="Arial" pitchFamily="34" charset="0"/>
              <a:buChar char="•"/>
              <a:defRPr/>
            </a:pPr>
            <a:r>
              <a:rPr lang="fr-FR" b="1" dirty="0">
                <a:solidFill>
                  <a:srgbClr val="FFFFFF"/>
                </a:solidFill>
                <a:latin typeface="Helvetica 55 Roman" panose="020B0604020202020204" pitchFamily="34" charset="0"/>
              </a:rPr>
              <a:t>Les voyelles émettent des basses fréquences (+ graves).  </a:t>
            </a:r>
            <a:r>
              <a:rPr lang="fr-FR" dirty="0">
                <a:solidFill>
                  <a:srgbClr val="FF0000"/>
                </a:solidFill>
              </a:rPr>
              <a:t>Certaines </a:t>
            </a:r>
            <a:r>
              <a:rPr lang="fr-FR" sz="1500" b="1" dirty="0">
                <a:solidFill>
                  <a:srgbClr val="FF0000"/>
                </a:solidFill>
              </a:rPr>
              <a:t>consonnes</a:t>
            </a:r>
            <a:r>
              <a:rPr lang="fr-FR" sz="1500" dirty="0">
                <a:solidFill>
                  <a:srgbClr val="FF0000"/>
                </a:solidFill>
              </a:rPr>
              <a:t> </a:t>
            </a:r>
            <a:r>
              <a:rPr lang="fr-FR" dirty="0">
                <a:solidFill>
                  <a:srgbClr val="FF0000"/>
                </a:solidFill>
              </a:rPr>
              <a:t>sont très peu «énergétiques», et situées dans les zones fréquentielles aigues, atteintes</a:t>
            </a:r>
          </a:p>
          <a:p>
            <a:pPr marL="309524" indent="-309524">
              <a:lnSpc>
                <a:spcPct val="150000"/>
              </a:lnSpc>
              <a:buFont typeface="Arial" pitchFamily="34" charset="0"/>
              <a:buChar char="•"/>
              <a:defRPr/>
            </a:pPr>
            <a:r>
              <a:rPr lang="fr-FR" b="1" dirty="0">
                <a:solidFill>
                  <a:srgbClr val="FFFFFF"/>
                </a:solidFill>
                <a:latin typeface="Helvetica 55 Roman" panose="020B0604020202020204" pitchFamily="34" charset="0"/>
              </a:rPr>
              <a:t>Les consonnes émettent de hautes fréquences (+ aigues). </a:t>
            </a:r>
            <a:r>
              <a:rPr lang="fr-FR" dirty="0">
                <a:solidFill>
                  <a:srgbClr val="FF0000"/>
                </a:solidFill>
              </a:rPr>
              <a:t>La perception des </a:t>
            </a:r>
            <a:r>
              <a:rPr lang="fr-FR" sz="1500" b="1" dirty="0">
                <a:solidFill>
                  <a:srgbClr val="FF0000"/>
                </a:solidFill>
              </a:rPr>
              <a:t>voyelles</a:t>
            </a:r>
            <a:r>
              <a:rPr lang="fr-FR" sz="1500" dirty="0">
                <a:solidFill>
                  <a:srgbClr val="FF0000"/>
                </a:solidFill>
              </a:rPr>
              <a:t> </a:t>
            </a:r>
            <a:r>
              <a:rPr lang="fr-FR" dirty="0">
                <a:solidFill>
                  <a:srgbClr val="FF0000"/>
                </a:solidFill>
              </a:rPr>
              <a:t>reste préservée plus longtemps car situées dans les graves médiums.</a:t>
            </a:r>
          </a:p>
          <a:p>
            <a:pPr>
              <a:defRPr/>
            </a:pPr>
            <a:endParaRPr lang="fr-FR" dirty="0"/>
          </a:p>
          <a:p>
            <a:pPr>
              <a:defRPr/>
            </a:pPr>
            <a:r>
              <a:rPr lang="fr-FR" dirty="0"/>
              <a:t>Donc la surdité n’est pas qu’une question de volume mais les 2 combinés : décibels et fréquences</a:t>
            </a:r>
          </a:p>
          <a:p>
            <a:pPr>
              <a:defRPr/>
            </a:pPr>
            <a:r>
              <a:rPr lang="fr-FR" dirty="0"/>
              <a:t>Savoir aussi qu’un appareillage est souhaitable </a:t>
            </a:r>
            <a:r>
              <a:rPr lang="fr-FR" b="1" dirty="0"/>
              <a:t>vers 35dB de perte </a:t>
            </a:r>
            <a:r>
              <a:rPr lang="fr-FR" dirty="0"/>
              <a:t>et pas avant car la compensation naturelle se fait facilement.</a:t>
            </a:r>
          </a:p>
          <a:p>
            <a:pPr>
              <a:defRPr/>
            </a:pPr>
            <a:r>
              <a:rPr lang="fr-FR" dirty="0"/>
              <a:t>Par contre il est important de ne pas attendre pour s’appareiller car plus on repousse et plus le cerveau va devenir paresseux puisque plus sollicité, voire il va perdre cette mémoire qu’il faudra rééduquer. </a:t>
            </a:r>
          </a:p>
          <a:p>
            <a:pPr>
              <a:defRPr/>
            </a:pPr>
            <a:r>
              <a:rPr lang="fr-FR" dirty="0"/>
              <a:t>Une rééducation difficile du fait que la personne va avoir un flux d’info sonores qu’elle n’avait plus et qu’il va falloir discriminer info/bruit. Elle risque de mettre rarement ses appareils ce qui n’améliorera pas ce travail d’apprentissage.</a:t>
            </a:r>
          </a:p>
          <a:p>
            <a:pPr>
              <a:defRPr/>
            </a:pPr>
            <a:endParaRPr lang="fr-FR" dirty="0"/>
          </a:p>
          <a:p>
            <a:pPr>
              <a:defRPr/>
            </a:pPr>
            <a:r>
              <a:rPr lang="fr-FR" dirty="0"/>
              <a:t>https://youtu.be/vchaFJYViZA</a:t>
            </a:r>
          </a:p>
          <a:p>
            <a:pPr>
              <a:defRPr/>
            </a:pPr>
            <a:r>
              <a:rPr lang="fr-FR" dirty="0"/>
              <a:t>7’46 à 8’56</a:t>
            </a:r>
          </a:p>
          <a:p>
            <a:pPr>
              <a:defRPr/>
            </a:pPr>
            <a:r>
              <a:rPr lang="fr-FR" b="1" dirty="0"/>
              <a:t>Revoir timing avant ou après</a:t>
            </a:r>
          </a:p>
        </p:txBody>
      </p:sp>
      <p:sp>
        <p:nvSpPr>
          <p:cNvPr id="75780" name="Espace réservé du numéro de diapositive 3">
            <a:extLst>
              <a:ext uri="{FF2B5EF4-FFF2-40B4-BE49-F238E27FC236}">
                <a16:creationId xmlns:a16="http://schemas.microsoft.com/office/drawing/2014/main" id="{45C6410B-979E-4BE2-9FB6-CFF9046E7C49}"/>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943ADCB-4062-4A30-B36F-C662CEFE358A}" type="slidenum">
              <a:rPr lang="fr-FR" altLang="fr-FR"/>
              <a:pPr/>
              <a:t>17</a:t>
            </a:fld>
            <a:endParaRPr lang="fr-FR" alt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19</a:t>
            </a:fld>
            <a:endParaRPr lang="fr-FR"/>
          </a:p>
        </p:txBody>
      </p:sp>
    </p:spTree>
    <p:extLst>
      <p:ext uri="{BB962C8B-B14F-4D97-AF65-F5344CB8AC3E}">
        <p14:creationId xmlns:p14="http://schemas.microsoft.com/office/powerpoint/2010/main" val="1613872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Espace réservé de l'image des diapositives 1">
            <a:extLst>
              <a:ext uri="{FF2B5EF4-FFF2-40B4-BE49-F238E27FC236}">
                <a16:creationId xmlns:a16="http://schemas.microsoft.com/office/drawing/2014/main" id="{2765D6E7-37B3-47E1-89BC-97FC84BC4A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Espace réservé des commentaires 2">
            <a:extLst>
              <a:ext uri="{FF2B5EF4-FFF2-40B4-BE49-F238E27FC236}">
                <a16:creationId xmlns:a16="http://schemas.microsoft.com/office/drawing/2014/main" id="{68F39DCD-D399-48C7-AAAA-B79B5FC87B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sz="1700" dirty="0"/>
          </a:p>
          <a:p>
            <a:r>
              <a:rPr lang="fr-FR" altLang="fr-FR" sz="1700" b="1" dirty="0"/>
              <a:t>2 sur images une vidéo : https://youtu.be/SF7vztZos-I</a:t>
            </a:r>
          </a:p>
          <a:p>
            <a:r>
              <a:rPr lang="fr-FR" altLang="fr-FR" sz="1700" dirty="0"/>
              <a:t>Jusque 1’11 </a:t>
            </a:r>
            <a:endParaRPr lang="fr-FR" altLang="fr-FR" sz="1700" b="1" dirty="0"/>
          </a:p>
          <a:p>
            <a:endParaRPr lang="fr-FR" altLang="fr-FR" sz="1700" b="1" dirty="0">
              <a:solidFill>
                <a:srgbClr val="FF6600"/>
              </a:solidFill>
            </a:endParaRPr>
          </a:p>
          <a:p>
            <a:endParaRPr lang="fr-FR" altLang="fr-FR" sz="1700" b="1" dirty="0">
              <a:solidFill>
                <a:srgbClr val="FF6600"/>
              </a:solidFill>
            </a:endParaRPr>
          </a:p>
          <a:p>
            <a:r>
              <a:rPr lang="fr-FR" altLang="fr-FR" sz="1700" b="1" dirty="0">
                <a:solidFill>
                  <a:srgbClr val="FF6600"/>
                </a:solidFill>
              </a:rPr>
              <a:t>les acouphènes</a:t>
            </a:r>
          </a:p>
          <a:p>
            <a:pPr marL="452438" lvl="2" indent="-307975">
              <a:spcAft>
                <a:spcPts val="438"/>
              </a:spcAft>
              <a:buFont typeface="Arial" panose="020B0604020202020204" pitchFamily="34" charset="0"/>
              <a:buChar char="•"/>
            </a:pPr>
            <a:r>
              <a:rPr lang="fr-FR" altLang="fr-FR" sz="1500" b="1" dirty="0"/>
              <a:t>continus, intermittents, pulsatiles, occasionnels</a:t>
            </a:r>
            <a:r>
              <a:rPr lang="fr-FR" altLang="fr-FR" sz="1500" dirty="0"/>
              <a:t>. Combinatoire et d’une intensité différente voire phonophobie d’un son particulier</a:t>
            </a:r>
          </a:p>
          <a:p>
            <a:pPr marL="452438" lvl="2" indent="-307975">
              <a:spcAft>
                <a:spcPts val="438"/>
              </a:spcAft>
              <a:buFont typeface="Arial" panose="020B0604020202020204" pitchFamily="34" charset="0"/>
              <a:buChar char="•"/>
            </a:pPr>
            <a:r>
              <a:rPr lang="fr-FR" altLang="fr-FR" sz="1500" b="1" dirty="0"/>
              <a:t>le silence </a:t>
            </a:r>
            <a:r>
              <a:rPr lang="fr-FR" altLang="fr-FR" sz="1500" b="1" dirty="0">
                <a:sym typeface="Wingdings" panose="05000000000000000000" pitchFamily="2" charset="2"/>
              </a:rPr>
              <a:t> </a:t>
            </a:r>
            <a:r>
              <a:rPr lang="fr-FR" altLang="fr-FR" sz="1500" b="1" dirty="0"/>
              <a:t>acouphènes plus forts</a:t>
            </a:r>
            <a:r>
              <a:rPr lang="fr-FR" altLang="fr-FR" sz="1500" dirty="0"/>
              <a:t>. </a:t>
            </a:r>
          </a:p>
          <a:p>
            <a:pPr marL="452438" lvl="2" indent="-307975">
              <a:spcAft>
                <a:spcPts val="438"/>
              </a:spcAft>
              <a:buFont typeface="Arial" panose="020B0604020202020204" pitchFamily="34" charset="0"/>
              <a:buChar char="•"/>
            </a:pPr>
            <a:r>
              <a:rPr lang="fr-FR" altLang="fr-FR" sz="1500" dirty="0"/>
              <a:t>à </a:t>
            </a:r>
            <a:r>
              <a:rPr lang="fr-FR" altLang="fr-FR" sz="1500" b="1" dirty="0"/>
              <a:t>90% associées à une perte d’audition </a:t>
            </a:r>
            <a:r>
              <a:rPr lang="fr-FR" altLang="fr-FR" sz="1500" dirty="0"/>
              <a:t>de l’oreille interne </a:t>
            </a:r>
            <a:r>
              <a:rPr lang="fr-FR" altLang="fr-FR" sz="1500" dirty="0">
                <a:sym typeface="Wingdings" panose="05000000000000000000" pitchFamily="2" charset="2"/>
              </a:rPr>
              <a:t> </a:t>
            </a:r>
            <a:r>
              <a:rPr lang="fr-FR" altLang="fr-FR" sz="1500" dirty="0"/>
              <a:t>difficulté de discriminer une même Fréquence ;  </a:t>
            </a:r>
          </a:p>
          <a:p>
            <a:r>
              <a:rPr lang="fr-FR" altLang="fr-FR" sz="1700" b="1" dirty="0">
                <a:solidFill>
                  <a:srgbClr val="FF6600"/>
                </a:solidFill>
              </a:rPr>
              <a:t>l’hyperacousie </a:t>
            </a:r>
          </a:p>
          <a:p>
            <a:pPr marL="452438" lvl="2" indent="-307975">
              <a:spcAft>
                <a:spcPts val="438"/>
              </a:spcAft>
              <a:buFont typeface="Arial" panose="020B0604020202020204" pitchFamily="34" charset="0"/>
              <a:buChar char="•"/>
            </a:pPr>
            <a:r>
              <a:rPr lang="fr-FR" altLang="fr-FR" sz="1500" dirty="0"/>
              <a:t>la zone d’inconfort pour tous est de </a:t>
            </a:r>
            <a:r>
              <a:rPr lang="fr-FR" altLang="fr-FR" sz="1500" b="1" dirty="0"/>
              <a:t>85dB, en hyperacousie il peut descendre à 40dB </a:t>
            </a:r>
            <a:r>
              <a:rPr lang="fr-FR" altLang="fr-FR" sz="1500" dirty="0"/>
              <a:t>voire moins.</a:t>
            </a:r>
          </a:p>
          <a:p>
            <a:pPr marL="452438" lvl="2" indent="-307975">
              <a:spcAft>
                <a:spcPts val="438"/>
              </a:spcAft>
              <a:buFont typeface="Arial" panose="020B0604020202020204" pitchFamily="34" charset="0"/>
              <a:buChar char="•"/>
            </a:pPr>
            <a:r>
              <a:rPr lang="fr-FR" altLang="fr-FR" sz="1500" dirty="0"/>
              <a:t>liée à une perte auditive mais ce n’est pas toujours le cas</a:t>
            </a:r>
          </a:p>
          <a:p>
            <a:pPr marL="192088" lvl="1" indent="-192088">
              <a:spcBef>
                <a:spcPts val="325"/>
              </a:spcBef>
            </a:pPr>
            <a:r>
              <a:rPr lang="fr-FR" altLang="fr-FR" b="1" dirty="0">
                <a:solidFill>
                  <a:srgbClr val="FF6600"/>
                </a:solidFill>
                <a:latin typeface="Helvetica 65 Medium" panose="020B0604020202020204" pitchFamily="34" charset="0"/>
              </a:rPr>
              <a:t>le contexte</a:t>
            </a:r>
          </a:p>
          <a:p>
            <a:pPr marL="192088" lvl="1" indent="-192088">
              <a:buFont typeface="Arial" panose="020B0604020202020204" pitchFamily="34" charset="0"/>
              <a:buChar char="•"/>
            </a:pPr>
            <a:r>
              <a:rPr lang="fr-FR" altLang="fr-FR" sz="1500" dirty="0"/>
              <a:t>la discrimination dans le bruit est la bête noire de tous et encore plus des malentendants</a:t>
            </a:r>
          </a:p>
          <a:p>
            <a:pPr marL="192088" lvl="1" indent="-192088">
              <a:buFont typeface="Arial" panose="020B0604020202020204" pitchFamily="34" charset="0"/>
              <a:buChar char="•"/>
            </a:pPr>
            <a:endParaRPr lang="fr-FR" altLang="fr-FR" sz="1500" dirty="0"/>
          </a:p>
          <a:p>
            <a:pPr marL="192088" lvl="1" indent="-192088"/>
            <a:r>
              <a:rPr lang="fr-FR" altLang="fr-FR" sz="1300" dirty="0"/>
              <a:t>Pertes d'audition, quelles solutions ? - Enquête de santé le débat – France 5</a:t>
            </a:r>
          </a:p>
          <a:p>
            <a:pPr marL="192088" lvl="1" indent="-192088"/>
            <a:r>
              <a:rPr lang="fr-FR" altLang="fr-FR" sz="1500" dirty="0"/>
              <a:t>https://youtu.be/pyrwHcHF_Eo</a:t>
            </a:r>
          </a:p>
          <a:p>
            <a:endParaRPr lang="fr-FR" altLang="fr-FR" dirty="0"/>
          </a:p>
        </p:txBody>
      </p:sp>
      <p:sp>
        <p:nvSpPr>
          <p:cNvPr id="77828" name="Espace réservé du numéro de diapositive 3">
            <a:extLst>
              <a:ext uri="{FF2B5EF4-FFF2-40B4-BE49-F238E27FC236}">
                <a16:creationId xmlns:a16="http://schemas.microsoft.com/office/drawing/2014/main" id="{E675300F-A8CC-49AC-B752-3D5D17372AFA}"/>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6D7D942-3319-4444-933D-DFDEBA89B62D}" type="slidenum">
              <a:rPr lang="fr-FR" altLang="fr-FR"/>
              <a:pPr/>
              <a:t>20</a:t>
            </a:fld>
            <a:endParaRPr lang="fr-FR" alt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Espace réservé de l'image des diapositives 1">
            <a:extLst>
              <a:ext uri="{FF2B5EF4-FFF2-40B4-BE49-F238E27FC236}">
                <a16:creationId xmlns:a16="http://schemas.microsoft.com/office/drawing/2014/main" id="{8103C2FE-197A-46D0-9E9F-F988A244488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Espace réservé des commentaires 2">
            <a:extLst>
              <a:ext uri="{FF2B5EF4-FFF2-40B4-BE49-F238E27FC236}">
                <a16:creationId xmlns:a16="http://schemas.microsoft.com/office/drawing/2014/main" id="{3D440A05-65FC-44A5-A873-7213D0FBE4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z="2400" b="1" dirty="0"/>
              <a:t>Simulation :</a:t>
            </a:r>
            <a:endParaRPr lang="fr-FR" altLang="fr-FR" sz="2200" dirty="0">
              <a:hlinkClick r:id="rId3"/>
            </a:endParaRPr>
          </a:p>
          <a:p>
            <a:r>
              <a:rPr lang="fr-FR" altLang="fr-FR" dirty="0"/>
              <a:t>http://www.cliniqueauditive.com/fr/sante-auditive/simulateur-de-perte-auditive</a:t>
            </a:r>
          </a:p>
          <a:p>
            <a:r>
              <a:rPr lang="fr-FR" altLang="fr-FR" dirty="0"/>
              <a:t>Autre simu dans le calme et au restaurant en français canadien (avec accent </a:t>
            </a:r>
            <a:r>
              <a:rPr lang="fr-FR" altLang="fr-FR" dirty="0">
                <a:sym typeface="Wingdings" panose="05000000000000000000" pitchFamily="2" charset="2"/>
              </a:rPr>
              <a:t>)</a:t>
            </a:r>
            <a:endParaRPr lang="fr-FR" altLang="fr-FR" dirty="0"/>
          </a:p>
          <a:p>
            <a:endParaRPr lang="fr-FR" altLang="fr-FR" dirty="0"/>
          </a:p>
          <a:p>
            <a:endParaRPr lang="fr-FR" altLang="fr-FR" dirty="0"/>
          </a:p>
          <a:p>
            <a:r>
              <a:rPr lang="fr-FR" altLang="fr-FR" sz="1300" b="1" dirty="0"/>
              <a:t>Témoignage</a:t>
            </a:r>
          </a:p>
          <a:p>
            <a:r>
              <a:rPr lang="fr-FR" altLang="fr-FR" sz="1300" dirty="0"/>
              <a:t>https://youtu.be/vchaFJYViZA</a:t>
            </a:r>
          </a:p>
          <a:p>
            <a:r>
              <a:rPr lang="fr-FR" altLang="fr-FR" sz="1300" dirty="0"/>
              <a:t>Du début à 1’29 et 6’50 à 8’57</a:t>
            </a:r>
          </a:p>
          <a:p>
            <a:endParaRPr lang="fr-FR" altLang="fr-FR" dirty="0"/>
          </a:p>
          <a:p>
            <a:endParaRPr lang="fr-FR" altLang="fr-FR" dirty="0"/>
          </a:p>
          <a:p>
            <a:endParaRPr lang="fr-FR" altLang="fr-FR" dirty="0"/>
          </a:p>
        </p:txBody>
      </p:sp>
      <p:sp>
        <p:nvSpPr>
          <p:cNvPr id="80900" name="Espace réservé du numéro de diapositive 3">
            <a:extLst>
              <a:ext uri="{FF2B5EF4-FFF2-40B4-BE49-F238E27FC236}">
                <a16:creationId xmlns:a16="http://schemas.microsoft.com/office/drawing/2014/main" id="{9D1E92A5-AD1E-48F5-8737-6A6DDC0A62E7}"/>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5484A1F-24FC-4FC0-8C6B-4A6AD7239830}" type="slidenum">
              <a:rPr lang="fr-FR" altLang="fr-FR"/>
              <a:pPr/>
              <a:t>21</a:t>
            </a:fld>
            <a:endParaRPr lang="fr-FR" alt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Espace réservé de l'image des diapositives 1">
            <a:extLst>
              <a:ext uri="{FF2B5EF4-FFF2-40B4-BE49-F238E27FC236}">
                <a16:creationId xmlns:a16="http://schemas.microsoft.com/office/drawing/2014/main" id="{29CDE0E0-0AC1-4ADC-9D2A-555AC981D9E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F35A6C86-3679-46D8-8EDA-6AD76897B1EB}"/>
              </a:ext>
            </a:extLst>
          </p:cNvPr>
          <p:cNvSpPr>
            <a:spLocks noGrp="1"/>
          </p:cNvSpPr>
          <p:nvPr>
            <p:ph type="body" idx="1"/>
          </p:nvPr>
        </p:nvSpPr>
        <p:spPr/>
        <p:txBody>
          <a:bodyPr/>
          <a:lstStyle/>
          <a:p>
            <a:pPr>
              <a:defRPr/>
            </a:pPr>
            <a:r>
              <a:rPr lang="fr-FR" b="1" dirty="0"/>
              <a:t>https://youtu.be/I-k-Hj8bneA </a:t>
            </a:r>
          </a:p>
          <a:p>
            <a:pPr>
              <a:defRPr/>
            </a:pPr>
            <a:r>
              <a:rPr lang="fr-FR" b="1" dirty="0"/>
              <a:t>Vidéo met l’utilisateur en situation de perte auditive et tourne le dos en parlant. 2</a:t>
            </a:r>
            <a:r>
              <a:rPr lang="fr-FR" b="1" baseline="30000" dirty="0"/>
              <a:t>e</a:t>
            </a:r>
            <a:r>
              <a:rPr lang="fr-FR" b="1" dirty="0"/>
              <a:t> partie elle dit la même chose en se retournant donnant la possibilité de lire sur </a:t>
            </a:r>
            <a:r>
              <a:rPr lang="fr-FR" b="1"/>
              <a:t>les lèvres</a:t>
            </a:r>
          </a:p>
          <a:p>
            <a:pPr>
              <a:defRPr/>
            </a:pPr>
            <a:endParaRPr lang="fr-FR" b="1" dirty="0"/>
          </a:p>
          <a:p>
            <a:pPr>
              <a:defRPr/>
            </a:pPr>
            <a:r>
              <a:rPr lang="fr-FR" dirty="0"/>
              <a:t>Le 1</a:t>
            </a:r>
            <a:r>
              <a:rPr lang="fr-FR" baseline="30000" dirty="0"/>
              <a:t>er</a:t>
            </a:r>
            <a:r>
              <a:rPr lang="fr-FR" dirty="0"/>
              <a:t> schéma montre un exemple de perte et la partie en rose foncé à droite c’est ce qui n’est pas entendu, la personne aura du mal sur les consonnes et les voyelles seront moins teintées acoustiquement.</a:t>
            </a:r>
          </a:p>
          <a:p>
            <a:pPr>
              <a:defRPr/>
            </a:pPr>
            <a:r>
              <a:rPr lang="fr-FR" dirty="0"/>
              <a:t>2</a:t>
            </a:r>
            <a:r>
              <a:rPr lang="fr-FR" baseline="30000" dirty="0"/>
              <a:t>e</a:t>
            </a:r>
            <a:r>
              <a:rPr lang="fr-FR" dirty="0"/>
              <a:t> schéma : ce sont les sosies labiaux</a:t>
            </a:r>
          </a:p>
          <a:p>
            <a:pPr>
              <a:defRPr/>
            </a:pPr>
            <a:endParaRPr lang="fr-FR" dirty="0"/>
          </a:p>
          <a:p>
            <a:pPr>
              <a:defRPr/>
            </a:pPr>
            <a:r>
              <a:rPr lang="fr-FR" dirty="0"/>
              <a:t>Cette stratégie de lire sur les lèvres n’est pas sans risque (surtout des personnes avec une surdité sévère) puisque quand nous parlons les lèvres bougent mais la discrimination des lettres se fait souvent dans la gorge : donc non visible et captable uniquement par l’audition.</a:t>
            </a:r>
          </a:p>
          <a:p>
            <a:pPr>
              <a:defRPr/>
            </a:pPr>
            <a:r>
              <a:rPr lang="fr-FR" dirty="0"/>
              <a:t>C’est ce que nous appelons des </a:t>
            </a:r>
            <a:r>
              <a:rPr lang="fr-FR" b="1" dirty="0"/>
              <a:t>sosies labiaux </a:t>
            </a:r>
            <a:r>
              <a:rPr lang="fr-FR" dirty="0"/>
              <a:t>: des sons différents qui ont exactement la même image labiale (</a:t>
            </a:r>
            <a:r>
              <a:rPr lang="fr-FR" b="1" dirty="0"/>
              <a:t>même placé de la bouche</a:t>
            </a:r>
            <a:r>
              <a:rPr lang="fr-FR" dirty="0"/>
              <a:t>).</a:t>
            </a:r>
          </a:p>
          <a:p>
            <a:pPr>
              <a:defRPr/>
            </a:pPr>
            <a:endParaRPr lang="fr-FR" dirty="0"/>
          </a:p>
          <a:p>
            <a:pPr>
              <a:defRPr/>
            </a:pPr>
            <a:endParaRPr lang="fr-FR" dirty="0"/>
          </a:p>
          <a:p>
            <a:pPr>
              <a:defRPr/>
            </a:pPr>
            <a:r>
              <a:rPr lang="fr-FR" dirty="0"/>
              <a:t>Suppléance mentale c’est : mettre dans des phrases à trous des lettres mais encore faut il que cela ait du sens !</a:t>
            </a:r>
          </a:p>
          <a:p>
            <a:pPr>
              <a:defRPr/>
            </a:pPr>
            <a:r>
              <a:rPr lang="fr-FR" dirty="0"/>
              <a:t>Ces stratégies pour les personnes sourdes sont très utilisées pour celles qui </a:t>
            </a:r>
            <a:r>
              <a:rPr lang="fr-FR" dirty="0">
                <a:latin typeface="Helvetica 65 Medium" panose="020B0604020202020204" pitchFamily="34" charset="0"/>
              </a:rPr>
              <a:t>sont bilingues LSF et Français parlé (oralisant)</a:t>
            </a:r>
            <a:endParaRPr lang="fr-FR" dirty="0"/>
          </a:p>
          <a:p>
            <a:pPr>
              <a:defRPr/>
            </a:pPr>
            <a:endParaRPr lang="fr-FR" dirty="0"/>
          </a:p>
          <a:p>
            <a:pPr>
              <a:defRPr/>
            </a:pPr>
            <a:r>
              <a:rPr lang="fr-FR" dirty="0"/>
              <a:t>CONDITIONS :</a:t>
            </a:r>
          </a:p>
          <a:p>
            <a:pPr marL="310404" indent="-310404">
              <a:buFont typeface="Arial" panose="020B0604020202020204" pitchFamily="34" charset="0"/>
              <a:buChar char="•"/>
              <a:defRPr/>
            </a:pPr>
            <a:r>
              <a:rPr lang="fr-FR" dirty="0"/>
              <a:t>connaissance du contexte améliore la reconstitution de mots difficiles à discriminer en situation de handicap</a:t>
            </a:r>
          </a:p>
          <a:p>
            <a:pPr marL="310404" indent="-310404">
              <a:buFont typeface="Arial" panose="020B0604020202020204" pitchFamily="34" charset="0"/>
              <a:buChar char="•"/>
              <a:defRPr/>
            </a:pPr>
            <a:r>
              <a:rPr lang="fr-FR" dirty="0"/>
              <a:t>intérêt pour les personnes ayant peu d’atteinte dans les graves et donc gardant audibles les voyelles (graves à 40dB). Car toute voyelle est « teintée » sur le plan acoustique par la consonne qui la précède.</a:t>
            </a:r>
          </a:p>
          <a:p>
            <a:pPr marL="310404" indent="-310404">
              <a:buFont typeface="Arial" panose="020B0604020202020204" pitchFamily="34" charset="0"/>
              <a:buChar char="•"/>
              <a:defRPr/>
            </a:pPr>
            <a:endParaRPr lang="fr-FR" dirty="0"/>
          </a:p>
          <a:p>
            <a:pPr>
              <a:defRPr/>
            </a:pPr>
            <a:endParaRPr lang="fr-FR" dirty="0"/>
          </a:p>
          <a:p>
            <a:pPr>
              <a:spcBef>
                <a:spcPts val="1303"/>
              </a:spcBef>
              <a:defRPr/>
            </a:pPr>
            <a:r>
              <a:rPr lang="fr-FR" dirty="0"/>
              <a:t>ATTENTION plus précisément sur </a:t>
            </a:r>
          </a:p>
          <a:p>
            <a:pPr marL="310404" indent="-310404">
              <a:buFont typeface="Arial" panose="020B0604020202020204" pitchFamily="34" charset="0"/>
              <a:buChar char="•"/>
              <a:defRPr/>
            </a:pPr>
            <a:r>
              <a:rPr lang="fr-FR" dirty="0"/>
              <a:t>fatigue intellectuelle : la personne peut « décrocher » en fonction de la charge dans la journée et de l’effort des collègues ;</a:t>
            </a:r>
          </a:p>
          <a:p>
            <a:pPr marL="310404" indent="-310404">
              <a:buFont typeface="Arial" panose="020B0604020202020204" pitchFamily="34" charset="0"/>
              <a:buChar char="•"/>
              <a:defRPr/>
            </a:pPr>
            <a:r>
              <a:rPr lang="fr-FR" dirty="0"/>
              <a:t>Même si les consonnes sont mal perçues par perte auditive, elles peuvent être devinées par l’empreinte laissée par les voyelles (schéma de l’empreinte acoustique différente en fonction de la consonne)</a:t>
            </a:r>
          </a:p>
          <a:p>
            <a:pPr>
              <a:defRPr/>
            </a:pPr>
            <a:endParaRPr lang="fr-F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Espace réservé de l'image des diapositives 1">
            <a:extLst>
              <a:ext uri="{FF2B5EF4-FFF2-40B4-BE49-F238E27FC236}">
                <a16:creationId xmlns:a16="http://schemas.microsoft.com/office/drawing/2014/main" id="{28ECA7C7-DCE0-4C6A-B763-1FD55F4A79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Espace réservé des notes 2">
            <a:extLst>
              <a:ext uri="{FF2B5EF4-FFF2-40B4-BE49-F238E27FC236}">
                <a16:creationId xmlns:a16="http://schemas.microsoft.com/office/drawing/2014/main" id="{316FF9D7-B788-410C-A36A-469C1F8738C9}"/>
              </a:ext>
            </a:extLst>
          </p:cNvPr>
          <p:cNvSpPr>
            <a:spLocks noGrp="1" noChangeArrowheads="1"/>
          </p:cNvSpPr>
          <p:nvPr>
            <p:ph type="body" idx="1"/>
          </p:nvPr>
        </p:nvSpPr>
        <p:spPr bwMode="auto"/>
        <p:txBody>
          <a:bodyPr/>
          <a:lstStyle/>
          <a:p>
            <a:pPr>
              <a:defRPr/>
            </a:pPr>
            <a:r>
              <a:rPr lang="fr-FR" b="1" dirty="0">
                <a:solidFill>
                  <a:srgbClr val="000000"/>
                </a:solidFill>
                <a:latin typeface="HelvNeueOrange"/>
              </a:rPr>
              <a:t>Équipements</a:t>
            </a:r>
          </a:p>
          <a:p>
            <a:pPr>
              <a:buFont typeface="Arial" panose="020B0604020202020204" pitchFamily="34" charset="0"/>
              <a:buChar char="•"/>
              <a:defRPr/>
            </a:pPr>
            <a:r>
              <a:rPr lang="fr-FR" b="1" dirty="0">
                <a:solidFill>
                  <a:srgbClr val="000000"/>
                </a:solidFill>
                <a:latin typeface="HelvNeueOrange"/>
              </a:rPr>
              <a:t>Ordinateur : </a:t>
            </a:r>
            <a:r>
              <a:rPr lang="fr-FR" dirty="0">
                <a:solidFill>
                  <a:srgbClr val="000000"/>
                </a:solidFill>
                <a:latin typeface="HelvNeueOrange"/>
              </a:rPr>
              <a:t>PC portable avec 2 écrans un softphone où il se connecte en Bluetooth avec ses appareils, et il a en plus un casque téléphonique circum aural pour que les coussinets ne touchent pas ses aides auditives et fassent larsen</a:t>
            </a:r>
          </a:p>
          <a:p>
            <a:pPr>
              <a:buFont typeface="Arial" panose="020B0604020202020204" pitchFamily="34" charset="0"/>
              <a:buChar char="•"/>
              <a:defRPr/>
            </a:pPr>
            <a:r>
              <a:rPr lang="fr-FR" b="1" dirty="0">
                <a:solidFill>
                  <a:srgbClr val="000000"/>
                </a:solidFill>
                <a:latin typeface="HelvNeueOrange"/>
              </a:rPr>
              <a:t>Tél. mobile : </a:t>
            </a:r>
            <a:r>
              <a:rPr lang="fr-FR" dirty="0">
                <a:solidFill>
                  <a:srgbClr val="000000"/>
                </a:solidFill>
                <a:latin typeface="HelvNeueOrange"/>
              </a:rPr>
              <a:t>Android et messagerie vocale par SMS </a:t>
            </a:r>
          </a:p>
          <a:p>
            <a:pPr>
              <a:buFont typeface="Arial" panose="020B0604020202020204" pitchFamily="34" charset="0"/>
              <a:buChar char="•"/>
              <a:defRPr/>
            </a:pPr>
            <a:r>
              <a:rPr lang="fr-FR" b="1" dirty="0">
                <a:solidFill>
                  <a:srgbClr val="000000"/>
                </a:solidFill>
                <a:latin typeface="HelvNeueOrange"/>
              </a:rPr>
              <a:t>Autre(s) : </a:t>
            </a:r>
            <a:r>
              <a:rPr lang="fr-FR" dirty="0">
                <a:solidFill>
                  <a:srgbClr val="000000"/>
                </a:solidFill>
                <a:latin typeface="HelvNeueOrange"/>
              </a:rPr>
              <a:t>Appareils auditifs</a:t>
            </a:r>
          </a:p>
          <a:p>
            <a:pPr>
              <a:defRPr/>
            </a:pPr>
            <a:endParaRPr lang="fr-FR" b="1" dirty="0">
              <a:solidFill>
                <a:srgbClr val="000000"/>
              </a:solidFill>
              <a:latin typeface="HelvNeueOrange"/>
            </a:endParaRPr>
          </a:p>
          <a:p>
            <a:pPr>
              <a:defRPr/>
            </a:pPr>
            <a:endParaRPr lang="fr-FR" b="1" dirty="0">
              <a:solidFill>
                <a:srgbClr val="000000"/>
              </a:solidFill>
              <a:latin typeface="HelvNeueOrange"/>
            </a:endParaRPr>
          </a:p>
          <a:p>
            <a:pPr>
              <a:defRPr/>
            </a:pPr>
            <a:r>
              <a:rPr lang="fr-FR" b="1" dirty="0">
                <a:solidFill>
                  <a:srgbClr val="000000"/>
                </a:solidFill>
                <a:latin typeface="HelvNeueOrange"/>
              </a:rPr>
              <a:t>Usages numériques</a:t>
            </a:r>
          </a:p>
          <a:p>
            <a:pPr marL="171450" indent="-171450">
              <a:buFont typeface="Arial" panose="020B0604020202020204" pitchFamily="34" charset="0"/>
              <a:buChar char="•"/>
              <a:defRPr/>
            </a:pPr>
            <a:r>
              <a:rPr lang="fr-FR" dirty="0">
                <a:solidFill>
                  <a:srgbClr val="000000"/>
                </a:solidFill>
                <a:latin typeface="HelvNeueOrange"/>
              </a:rPr>
              <a:t>Mehdi travaille 3 jours par semaine sur un plateau au milieu de son équipe de projet agile. </a:t>
            </a:r>
          </a:p>
          <a:p>
            <a:pPr marL="171450" indent="-171450">
              <a:buFont typeface="Arial" panose="020B0604020202020204" pitchFamily="34" charset="0"/>
              <a:buChar char="•"/>
              <a:defRPr/>
            </a:pPr>
            <a:r>
              <a:rPr lang="fr-FR" dirty="0">
                <a:solidFill>
                  <a:srgbClr val="000000"/>
                </a:solidFill>
                <a:latin typeface="HelvNeueOrange"/>
              </a:rPr>
              <a:t>Son bureau est face à ses collègues principaux car ses appareils auditifs permettent un réglage en environnement bruyant. </a:t>
            </a:r>
          </a:p>
          <a:p>
            <a:pPr marL="171450" indent="-171450">
              <a:buFont typeface="Arial" panose="020B0604020202020204" pitchFamily="34" charset="0"/>
              <a:buChar char="•"/>
              <a:defRPr/>
            </a:pPr>
            <a:r>
              <a:rPr lang="fr-FR" dirty="0">
                <a:solidFill>
                  <a:srgbClr val="000000"/>
                </a:solidFill>
                <a:latin typeface="HelvNeueOrange"/>
              </a:rPr>
              <a:t>Il peut ainsi baisser fortement les bruits derrière lui. Il apprécie ce travail d’équipe mais les journées sont fatigantes car tout en se concentrant sur ses écrans il doit en permanence analyser les bruits ambiants. </a:t>
            </a:r>
          </a:p>
          <a:p>
            <a:pPr marL="171450" indent="-171450">
              <a:buFont typeface="Arial" panose="020B0604020202020204" pitchFamily="34" charset="0"/>
              <a:buChar char="•"/>
              <a:defRPr/>
            </a:pPr>
            <a:r>
              <a:rPr lang="fr-FR" dirty="0">
                <a:solidFill>
                  <a:srgbClr val="000000"/>
                </a:solidFill>
                <a:latin typeface="HelvNeueOrange"/>
              </a:rPr>
              <a:t>Dès qu’il le peut, il planifie ses réunions et formations à distance, les jours de télétravail.</a:t>
            </a:r>
          </a:p>
          <a:p>
            <a:pPr marL="171450" indent="-171450">
              <a:buFont typeface="Arial" panose="020B0604020202020204" pitchFamily="34" charset="0"/>
              <a:buChar char="•"/>
              <a:defRPr/>
            </a:pPr>
            <a:r>
              <a:rPr lang="fr-FR" dirty="0">
                <a:solidFill>
                  <a:srgbClr val="000000"/>
                </a:solidFill>
                <a:latin typeface="HelvNeueOrange"/>
              </a:rPr>
              <a:t>Il n’a aucun souci avec son téléphone mobile car il est connecté en Bluetooth avec ses appareils auditifs. Il apprécie néanmoins de recevoir ses messages vocaux au format texte.</a:t>
            </a:r>
          </a:p>
          <a:p>
            <a:pPr>
              <a:defRPr/>
            </a:pPr>
            <a:endParaRPr lang="fr-FR" altLang="fr-FR" dirty="0"/>
          </a:p>
        </p:txBody>
      </p:sp>
      <p:sp>
        <p:nvSpPr>
          <p:cNvPr id="89092" name="Espace réservé du numéro de diapositive 3">
            <a:extLst>
              <a:ext uri="{FF2B5EF4-FFF2-40B4-BE49-F238E27FC236}">
                <a16:creationId xmlns:a16="http://schemas.microsoft.com/office/drawing/2014/main" id="{AD6D8CF7-43D0-4E6C-8BC9-2E71C35CA660}"/>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D574E5-CAE0-4801-911B-E42913C8F08C}" type="slidenum">
              <a:rPr lang="fr-FR" altLang="fr-FR"/>
              <a:pPr/>
              <a:t>23</a:t>
            </a:fld>
            <a:endParaRPr lang="fr-FR" alt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Espace réservé de l'image des diapositives 1">
            <a:extLst>
              <a:ext uri="{FF2B5EF4-FFF2-40B4-BE49-F238E27FC236}">
                <a16:creationId xmlns:a16="http://schemas.microsoft.com/office/drawing/2014/main" id="{4EAF2E46-2AF5-4D67-ADC2-47CD47F9F3E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Espace réservé des commentaires 2">
            <a:extLst>
              <a:ext uri="{FF2B5EF4-FFF2-40B4-BE49-F238E27FC236}">
                <a16:creationId xmlns:a16="http://schemas.microsoft.com/office/drawing/2014/main" id="{BBA49626-6BD3-487A-A3DB-F3A5D8AEF61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b="1" dirty="0"/>
              <a:t>https://youtu.be/vchaFJYViZA</a:t>
            </a:r>
          </a:p>
          <a:p>
            <a:r>
              <a:rPr lang="fr-FR" altLang="fr-FR" dirty="0"/>
              <a:t>implant cochléaire et retrouve l’audition</a:t>
            </a:r>
          </a:p>
          <a:p>
            <a:r>
              <a:rPr lang="fr-FR" altLang="fr-FR" dirty="0"/>
              <a:t>De 20’54 a 25’20</a:t>
            </a:r>
          </a:p>
          <a:p>
            <a:endParaRPr lang="fr-FR" altLang="fr-FR" dirty="0"/>
          </a:p>
          <a:p>
            <a:endParaRPr lang="fr-FR" altLang="fr-FR" dirty="0"/>
          </a:p>
          <a:p>
            <a:r>
              <a:rPr lang="fr-FR" altLang="fr-FR" dirty="0"/>
              <a:t>Des personnes malentendantes sont en général des personnes qui vont tout faire pour réentendre en s’appareillant. </a:t>
            </a:r>
          </a:p>
          <a:p>
            <a:r>
              <a:rPr lang="fr-FR" altLang="fr-FR" dirty="0"/>
              <a:t>Mais entendre à tout prix et en fonction du type de perte (cellules ciliées ou nerf va nécessiter des technologies différentes avec un apprentissage aussi différents et surtout du temps à s’adapter.</a:t>
            </a:r>
          </a:p>
          <a:p>
            <a:endParaRPr lang="fr-FR" altLang="fr-FR" dirty="0"/>
          </a:p>
          <a:p>
            <a:r>
              <a:rPr lang="fr-FR" altLang="fr-FR" b="1" dirty="0"/>
              <a:t>CLIC 1 : Audioprothèse : </a:t>
            </a:r>
            <a:r>
              <a:rPr lang="fr-FR" altLang="fr-FR" dirty="0"/>
              <a:t>audioprothèse va amplifier le signal vibratoire sur les fréquences à stimuler uniquement. Le but est que les cils atones se remettent à vibrer. </a:t>
            </a:r>
          </a:p>
          <a:p>
            <a:r>
              <a:rPr lang="fr-FR" altLang="fr-FR" dirty="0"/>
              <a:t>Un apprentissage surtout de réglage des appareils avec </a:t>
            </a:r>
            <a:r>
              <a:rPr lang="fr-FR" altLang="fr-FR" dirty="0" err="1"/>
              <a:t>audioprothésite</a:t>
            </a:r>
            <a:r>
              <a:rPr lang="fr-FR" altLang="fr-FR" dirty="0"/>
              <a:t> + de s’habituer à réentendre quand surdité ancienne non appareillée : cerveau a perdu les sons. Souvent brouhaha + s’entendre soi même est perturbant</a:t>
            </a:r>
          </a:p>
          <a:p>
            <a:r>
              <a:rPr lang="fr-FR" altLang="fr-FR" sz="1300" dirty="0"/>
              <a:t>Elle est aussi utilisée pour envoyer des bruits blancs pour distraire le cerveau sur certains acouphéniques. Mais quand une surdité en plus, souvent l’appareillage de la malentendance améliorera les acouphènes</a:t>
            </a:r>
          </a:p>
          <a:p>
            <a:endParaRPr lang="fr-FR" altLang="fr-FR" dirty="0"/>
          </a:p>
          <a:p>
            <a:endParaRPr lang="fr-FR" altLang="fr-FR" dirty="0"/>
          </a:p>
          <a:p>
            <a:r>
              <a:rPr lang="fr-FR" altLang="fr-FR" b="1" dirty="0"/>
              <a:t>CLIC 2 : </a:t>
            </a:r>
            <a:r>
              <a:rPr lang="fr-FR" altLang="fr-FR" dirty="0"/>
              <a:t>l’implant se passe par conduction électrique suite à opération qui enroulé un fil électrique dans la cochlée avec plusieurs électrodes sur la parties nerveuse des cellules sensorielles abimées. Le signal traité est envoyée au cerveau.</a:t>
            </a:r>
          </a:p>
          <a:p>
            <a:r>
              <a:rPr lang="fr-FR" altLang="fr-FR" dirty="0"/>
              <a:t>Système incompatible si nerf auditif atteint.</a:t>
            </a:r>
          </a:p>
          <a:p>
            <a:endParaRPr lang="fr-FR" altLang="fr-FR" dirty="0"/>
          </a:p>
          <a:p>
            <a:r>
              <a:rPr lang="fr-FR" altLang="fr-FR" dirty="0"/>
              <a:t>L’apprentissage est plus long car la simulation n’est pas habituelle (électrique) il faut tout réapprendre pour que le cerveau apprenne à décoder un message électrique en parole</a:t>
            </a:r>
          </a:p>
          <a:p>
            <a:endParaRPr lang="fr-FR" altLang="fr-FR" dirty="0"/>
          </a:p>
          <a:p>
            <a:r>
              <a:rPr lang="fr-FR" altLang="fr-FR" b="1" dirty="0"/>
              <a:t>CLIC3</a:t>
            </a:r>
            <a:r>
              <a:rPr lang="fr-FR" altLang="fr-FR" dirty="0"/>
              <a:t> : </a:t>
            </a:r>
            <a:r>
              <a:rPr lang="fr-FR" altLang="fr-FR" sz="1300" dirty="0">
                <a:solidFill>
                  <a:srgbClr val="FF6600"/>
                </a:solidFill>
              </a:rPr>
              <a:t>l’implant BAHA </a:t>
            </a:r>
            <a:r>
              <a:rPr lang="fr-FR" altLang="fr-FR" sz="1300" dirty="0"/>
              <a:t>par conduction osseuse en captant les sons et de les transformer en vibrations mécaniques qui seront perçues directement par l’oreille interne : la cochlée</a:t>
            </a:r>
          </a:p>
          <a:p>
            <a:r>
              <a:rPr lang="fr-FR" altLang="fr-FR" sz="1300" dirty="0"/>
              <a:t>Dans le cas où </a:t>
            </a:r>
            <a:r>
              <a:rPr lang="fr-FR" altLang="fr-FR" dirty="0"/>
              <a:t>l’oreille interne fonctionne mais les sons n’y sont pas transmis : malformation du conduit, des osselets, absence de tympan etc...</a:t>
            </a:r>
            <a:endParaRPr lang="fr-FR" altLang="fr-FR" sz="1300" dirty="0"/>
          </a:p>
          <a:p>
            <a:endParaRPr lang="fr-FR" altLang="fr-F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ce réservé de l'image des diapositives 1">
            <a:extLst>
              <a:ext uri="{FF2B5EF4-FFF2-40B4-BE49-F238E27FC236}">
                <a16:creationId xmlns:a16="http://schemas.microsoft.com/office/drawing/2014/main" id="{1B5CE1ED-0CB9-48C3-BF3B-3723E848752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Espace réservé des commentaires 2">
            <a:extLst>
              <a:ext uri="{FF2B5EF4-FFF2-40B4-BE49-F238E27FC236}">
                <a16:creationId xmlns:a16="http://schemas.microsoft.com/office/drawing/2014/main" id="{87C176DA-E15B-4935-9151-74B400B246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image des diapositives 1">
            <a:extLst>
              <a:ext uri="{FF2B5EF4-FFF2-40B4-BE49-F238E27FC236}">
                <a16:creationId xmlns:a16="http://schemas.microsoft.com/office/drawing/2014/main" id="{8BD6EF01-49D6-4783-8C57-331127C4371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Espace réservé des notes 2">
            <a:extLst>
              <a:ext uri="{FF2B5EF4-FFF2-40B4-BE49-F238E27FC236}">
                <a16:creationId xmlns:a16="http://schemas.microsoft.com/office/drawing/2014/main" id="{4C042EC5-7122-4C20-8C2A-20F8EA54D05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b="1"/>
              <a:t>https://youtu.be/vchaFJYViZA</a:t>
            </a:r>
          </a:p>
          <a:p>
            <a:r>
              <a:rPr lang="fr-FR" altLang="fr-FR"/>
              <a:t>implant cochléaire et retrouve l’audition</a:t>
            </a:r>
          </a:p>
          <a:p>
            <a:r>
              <a:rPr lang="fr-FR" altLang="fr-FR"/>
              <a:t>De 20’54 a 25’20</a:t>
            </a:r>
          </a:p>
          <a:p>
            <a:endParaRPr lang="fr-FR" alt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ce réservé de l'image des diapositives 1">
            <a:extLst>
              <a:ext uri="{FF2B5EF4-FFF2-40B4-BE49-F238E27FC236}">
                <a16:creationId xmlns:a16="http://schemas.microsoft.com/office/drawing/2014/main" id="{D5098786-139A-4149-8D15-8E6F6B86370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Espace réservé des notes 2">
            <a:extLst>
              <a:ext uri="{FF2B5EF4-FFF2-40B4-BE49-F238E27FC236}">
                <a16:creationId xmlns:a16="http://schemas.microsoft.com/office/drawing/2014/main" id="{4F2C3304-C955-495B-B71A-AA515DA99B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Ça dépend du contexte !</a:t>
            </a:r>
          </a:p>
          <a:p>
            <a:r>
              <a:rPr lang="fr-FR" altLang="fr-FR"/>
              <a:t>Exemple l’utilisateur pourrait fonctionner sans écran mais utile dans un collectif ou simplement pour débloquer une situation où l’utilisateur ne sait plus où il est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14367"/>
            <a:r>
              <a:rPr lang="fr-FR" dirty="0"/>
              <a:t>mémoire de travail : manipuler des info, double tâches, compréhension</a:t>
            </a:r>
          </a:p>
          <a:p>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B1F81C83-9490-40F8-AAE0-C6561752018F}" type="slidenum">
              <a:rPr lang="fr-FR" smtClean="0"/>
              <a:t>5</a:t>
            </a:fld>
            <a:endParaRPr lang="fr-FR"/>
          </a:p>
        </p:txBody>
      </p:sp>
    </p:spTree>
    <p:extLst>
      <p:ext uri="{BB962C8B-B14F-4D97-AF65-F5344CB8AC3E}">
        <p14:creationId xmlns:p14="http://schemas.microsoft.com/office/powerpoint/2010/main" val="4071782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ce réservé de l'image des diapositives 1">
            <a:extLst>
              <a:ext uri="{FF2B5EF4-FFF2-40B4-BE49-F238E27FC236}">
                <a16:creationId xmlns:a16="http://schemas.microsoft.com/office/drawing/2014/main" id="{BD6978F4-5512-4B6B-95EB-4C229CC640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Espace réservé des notes 2">
            <a:extLst>
              <a:ext uri="{FF2B5EF4-FFF2-40B4-BE49-F238E27FC236}">
                <a16:creationId xmlns:a16="http://schemas.microsoft.com/office/drawing/2014/main" id="{28239BEB-8F3F-48A0-9948-9D2652E4B8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a:latin typeface="Calibri" panose="020F0502020204030204" pitchFamily="34" charset="0"/>
              </a:rPr>
              <a:t>En savoir plus par démo : </a:t>
            </a:r>
            <a:r>
              <a:rPr lang="fr-FR" altLang="fr-FR" dirty="0">
                <a:hlinkClick r:id="rId3"/>
              </a:rPr>
              <a:t>http://espace-dys.fr/orange/#/intro</a:t>
            </a:r>
            <a:endParaRPr lang="fr-FR" altLang="fr-FR" dirty="0"/>
          </a:p>
          <a:p>
            <a:endParaRPr lang="fr-FR" altLang="fr-F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ce réservé de l'image des diapositives 1">
            <a:extLst>
              <a:ext uri="{FF2B5EF4-FFF2-40B4-BE49-F238E27FC236}">
                <a16:creationId xmlns:a16="http://schemas.microsoft.com/office/drawing/2014/main" id="{81328EE4-2A2C-4472-BE8C-BB17906878C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Espace réservé des notes 2">
            <a:extLst>
              <a:ext uri="{FF2B5EF4-FFF2-40B4-BE49-F238E27FC236}">
                <a16:creationId xmlns:a16="http://schemas.microsoft.com/office/drawing/2014/main" id="{62E259B4-5906-472F-AC04-DEA05380B99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latin typeface="Calibri" panose="020F0502020204030204" pitchFamily="34" charset="0"/>
              </a:rPr>
              <a:t>En savoir plus par démo : </a:t>
            </a:r>
            <a:r>
              <a:rPr lang="fr-FR" altLang="fr-FR">
                <a:hlinkClick r:id="rId3"/>
              </a:rPr>
              <a:t>http://espace-dys.fr/orange/#/intro</a:t>
            </a:r>
            <a:endParaRPr lang="fr-FR" altLang="fr-FR"/>
          </a:p>
          <a:p>
            <a:endParaRPr lang="fr-FR" altLang="fr-FR"/>
          </a:p>
          <a:p>
            <a:r>
              <a:rPr lang="fr-FR" altLang="fr-FR"/>
              <a:t>Troubles TDAH (</a:t>
            </a:r>
            <a:r>
              <a:rPr lang="fr-FR" altLang="fr-FR">
                <a:hlinkClick r:id="rId4"/>
              </a:rPr>
              <a:t>Les Troubles du déficit de l'attention avec ou sans hyperactivité</a:t>
            </a:r>
            <a:r>
              <a:rPr lang="fr-FR" altLang="fr-FR"/>
              <a:t>) reconnus comme handicap pour une prise en charge depuis la loi de 2005.</a:t>
            </a:r>
          </a:p>
          <a:p>
            <a:endParaRPr lang="fr-FR" altLang="fr-FR"/>
          </a:p>
          <a:p>
            <a:endParaRPr lang="fr-FR" altLang="fr-FR"/>
          </a:p>
          <a:p>
            <a:pPr eaLnBrk="1" hangingPunct="1"/>
            <a:r>
              <a:rPr lang="fr-FR" altLang="fr-FR" b="1"/>
              <a:t>Tableau clinique - Portrait du Trouble Déficitaire de l'Attention avec ou sans Hyperactivité (TDAH)</a:t>
            </a:r>
            <a:endParaRPr lang="fr-FR" altLang="fr-FR"/>
          </a:p>
          <a:p>
            <a:r>
              <a:rPr lang="fr-FR" altLang="fr-FR"/>
              <a:t>https://youtu.be/b0Ud4zeZOf8</a:t>
            </a:r>
          </a:p>
          <a:p>
            <a:r>
              <a:rPr lang="fr-FR" altLang="fr-FR"/>
              <a:t>1’04 à 4’50</a:t>
            </a:r>
          </a:p>
          <a:p>
            <a:pPr eaLnBrk="1" hangingPunct="1"/>
            <a:endParaRPr lang="fr-FR" altLang="fr-FR" b="1"/>
          </a:p>
          <a:p>
            <a:pPr eaLnBrk="1" hangingPunct="1"/>
            <a:r>
              <a:rPr lang="fr-FR" altLang="fr-FR" b="1"/>
              <a:t>Problèmes associés - Portrait du Trouble Déficitaire de l'Attention avec ou sans Hyperactivité</a:t>
            </a:r>
          </a:p>
          <a:p>
            <a:r>
              <a:rPr lang="fr-FR" altLang="fr-FR"/>
              <a:t>https://youtu.be/e-M6aS3PzJU</a:t>
            </a:r>
          </a:p>
          <a:p>
            <a:r>
              <a:rPr lang="fr-FR" altLang="fr-FR"/>
              <a:t>De 0’23 jusque 2’37</a:t>
            </a:r>
          </a:p>
          <a:p>
            <a:endParaRPr lang="fr-FR" altLang="fr-FR"/>
          </a:p>
          <a:p>
            <a:pPr eaLnBrk="1" hangingPunct="1"/>
            <a:r>
              <a:rPr lang="fr-FR" altLang="fr-FR" b="1"/>
              <a:t>Stratégies diagnostiques - Portrait du Trouble Déficitaire de l'Attention avec ou sans Hyperactivité</a:t>
            </a:r>
            <a:endParaRPr lang="fr-FR" altLang="fr-FR"/>
          </a:p>
          <a:p>
            <a:r>
              <a:rPr lang="fr-FR" altLang="fr-FR"/>
              <a:t>https://youtu.be/28G5QEvtGPI</a:t>
            </a:r>
          </a:p>
          <a:p>
            <a:r>
              <a:rPr lang="fr-FR" altLang="fr-FR"/>
              <a:t>De 1’17 jusque 5’39</a:t>
            </a:r>
          </a:p>
          <a:p>
            <a:endParaRPr lang="fr-FR" altLang="fr-FR" b="1"/>
          </a:p>
          <a:p>
            <a:pPr eaLnBrk="1" hangingPunct="1"/>
            <a:r>
              <a:rPr lang="fr-FR" altLang="fr-FR" b="1"/>
              <a:t>Traitements - Portrait du Trouble Déficitaire de l'Attention avec ou sans Hyperactivité (TDAH)</a:t>
            </a:r>
            <a:endParaRPr lang="fr-FR" altLang="fr-FR"/>
          </a:p>
          <a:p>
            <a:r>
              <a:rPr lang="fr-FR" altLang="fr-FR"/>
              <a:t>https://youtu.be/91A-Sm2JMzw</a:t>
            </a:r>
          </a:p>
          <a:p>
            <a:r>
              <a:rPr lang="fr-FR" altLang="fr-FR">
                <a:sym typeface="Wingdings" panose="05000000000000000000" pitchFamily="2" charset="2"/>
              </a:rPr>
              <a:t> </a:t>
            </a:r>
            <a:r>
              <a:rPr lang="fr-FR" altLang="fr-FR"/>
              <a:t>Début jusque 3’42</a:t>
            </a:r>
          </a:p>
          <a:p>
            <a:r>
              <a:rPr lang="fr-FR" altLang="fr-FR">
                <a:sym typeface="Wingdings" panose="05000000000000000000" pitchFamily="2" charset="2"/>
              </a:rPr>
              <a:t> </a:t>
            </a:r>
            <a:r>
              <a:rPr lang="fr-FR" altLang="fr-FR"/>
              <a:t>Puis 10’43 jusque 13’19</a:t>
            </a:r>
          </a:p>
          <a:p>
            <a:endParaRPr lang="fr-FR" altLang="fr-FR"/>
          </a:p>
          <a:p>
            <a:endParaRPr lang="fr-FR" alt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14367"/>
            <a:r>
              <a:rPr lang="fr-FR" dirty="0"/>
              <a:t>mémoire de travail : manipuler des info, double tâches, compréhension</a:t>
            </a:r>
          </a:p>
          <a:p>
            <a:pPr defTabSz="914367"/>
            <a:r>
              <a:rPr lang="fr-FR" dirty="0"/>
              <a:t>Les compensations :</a:t>
            </a:r>
          </a:p>
          <a:p>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B1F81C83-9490-40F8-AAE0-C6561752018F}" type="slidenum">
              <a:rPr lang="fr-FR" smtClean="0"/>
              <a:t>8</a:t>
            </a:fld>
            <a:endParaRPr lang="fr-FR"/>
          </a:p>
        </p:txBody>
      </p:sp>
    </p:spTree>
    <p:extLst>
      <p:ext uri="{BB962C8B-B14F-4D97-AF65-F5344CB8AC3E}">
        <p14:creationId xmlns:p14="http://schemas.microsoft.com/office/powerpoint/2010/main" val="1006562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Espace réservé de l'image des diapositives 1">
            <a:extLst>
              <a:ext uri="{FF2B5EF4-FFF2-40B4-BE49-F238E27FC236}">
                <a16:creationId xmlns:a16="http://schemas.microsoft.com/office/drawing/2014/main" id="{CFA58AA0-C6B2-4072-8EE6-5AA232104F9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Espace réservé des notes 2">
            <a:extLst>
              <a:ext uri="{FF2B5EF4-FFF2-40B4-BE49-F238E27FC236}">
                <a16:creationId xmlns:a16="http://schemas.microsoft.com/office/drawing/2014/main" id="{2AF40ED3-8F6F-4917-A15F-267BC889758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anose="020B0604020202020204" pitchFamily="34" charset="0"/>
              <a:buChar char="•"/>
            </a:pPr>
            <a:r>
              <a:rPr lang="fr-FR" altLang="fr-FR" sz="3600" b="1">
                <a:solidFill>
                  <a:srgbClr val="000000"/>
                </a:solidFill>
                <a:latin typeface="HelvNeueOrange"/>
              </a:rPr>
              <a:t>Ordinateur : </a:t>
            </a:r>
            <a:r>
              <a:rPr lang="fr-FR" altLang="fr-FR" sz="3600">
                <a:solidFill>
                  <a:srgbClr val="000000"/>
                </a:solidFill>
                <a:latin typeface="HelvNeueOrange"/>
              </a:rPr>
              <a:t>Mac portable avec assistant vocal Siri intégré, correcteur orthographique Antidote et </a:t>
            </a:r>
            <a:r>
              <a:rPr lang="fr-FR" altLang="fr-FR" sz="3600">
                <a:solidFill>
                  <a:srgbClr val="000000"/>
                </a:solidFill>
                <a:latin typeface="HelvNeueOrange"/>
                <a:hlinkClick r:id="rId3"/>
              </a:rPr>
              <a:t>Orange Confort+ </a:t>
            </a:r>
            <a:endParaRPr lang="fr-FR" altLang="fr-FR" sz="3600">
              <a:solidFill>
                <a:srgbClr val="000000"/>
              </a:solidFill>
              <a:latin typeface="HelvNeueOrange"/>
            </a:endParaRPr>
          </a:p>
          <a:p>
            <a:pPr>
              <a:buFont typeface="Arial" panose="020B0604020202020204" pitchFamily="34" charset="0"/>
              <a:buChar char="•"/>
            </a:pPr>
            <a:r>
              <a:rPr lang="fr-FR" altLang="fr-FR" sz="3600" b="1">
                <a:solidFill>
                  <a:srgbClr val="000000"/>
                </a:solidFill>
                <a:latin typeface="HelvNeueOrange"/>
              </a:rPr>
              <a:t>Tél. mobile : </a:t>
            </a:r>
            <a:r>
              <a:rPr lang="fr-FR" altLang="fr-FR" sz="3600">
                <a:solidFill>
                  <a:srgbClr val="000000"/>
                </a:solidFill>
                <a:latin typeface="HelvNeueOrange"/>
              </a:rPr>
              <a:t>Iphone avec dictée vocale</a:t>
            </a:r>
            <a:br>
              <a:rPr lang="fr-FR" altLang="fr-FR" sz="3600">
                <a:solidFill>
                  <a:srgbClr val="000000"/>
                </a:solidFill>
                <a:latin typeface="HelvNeueOrange"/>
              </a:rPr>
            </a:br>
            <a:r>
              <a:rPr lang="fr-FR" altLang="fr-FR" sz="3600">
                <a:solidFill>
                  <a:srgbClr val="FE7900"/>
                </a:solidFill>
              </a:rPr>
              <a:t>Chez Orange nous permettons que les salariés avec des usages pro d’avoir accès à des mobiles hauts de gamme comme les iPhone et Samsung Galaxy</a:t>
            </a:r>
            <a:endParaRPr lang="fr-FR" altLang="fr-FR" sz="3600">
              <a:solidFill>
                <a:srgbClr val="000000"/>
              </a:solidFill>
              <a:latin typeface="HelvNeueOrange"/>
            </a:endParaRPr>
          </a:p>
          <a:p>
            <a:pPr>
              <a:buFont typeface="Arial" panose="020B0604020202020204" pitchFamily="34" charset="0"/>
              <a:buChar char="•"/>
            </a:pPr>
            <a:r>
              <a:rPr lang="fr-FR" altLang="fr-FR" sz="3600" b="1">
                <a:solidFill>
                  <a:srgbClr val="000000"/>
                </a:solidFill>
                <a:latin typeface="HelvNeueOrange"/>
              </a:rPr>
              <a:t>Autre(s) : </a:t>
            </a:r>
            <a:r>
              <a:rPr lang="fr-FR" altLang="fr-FR" sz="3600">
                <a:solidFill>
                  <a:srgbClr val="000000"/>
                </a:solidFill>
                <a:latin typeface="HelvNeueOrange"/>
              </a:rPr>
              <a:t>Liseuse avec synthèse vocale intégrée ; une loupe qui se pose sur le document papier avec une ligne pour faciliter la focalisation sur le texte</a:t>
            </a:r>
          </a:p>
          <a:p>
            <a:endParaRPr lang="fr-FR" altLang="fr-FR"/>
          </a:p>
        </p:txBody>
      </p:sp>
      <p:sp>
        <p:nvSpPr>
          <p:cNvPr id="135172" name="Espace réservé du numéro de diapositive 3">
            <a:extLst>
              <a:ext uri="{FF2B5EF4-FFF2-40B4-BE49-F238E27FC236}">
                <a16:creationId xmlns:a16="http://schemas.microsoft.com/office/drawing/2014/main" id="{BBF94B4D-A0E4-41CB-BDA6-6B9E50B74B05}"/>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E33AB14-996A-464E-8325-7C944AC30B83}" type="slidenum">
              <a:rPr lang="fr-FR" altLang="fr-FR"/>
              <a:pPr/>
              <a:t>9</a:t>
            </a:fld>
            <a:endParaRPr lang="fr-FR" alt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Espace réservé de l'image des diapositives 1">
            <a:extLst>
              <a:ext uri="{FF2B5EF4-FFF2-40B4-BE49-F238E27FC236}">
                <a16:creationId xmlns:a16="http://schemas.microsoft.com/office/drawing/2014/main" id="{7AF578AE-4882-46B4-81DB-A354EB5A135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Espace réservé des commentaires 2">
            <a:extLst>
              <a:ext uri="{FF2B5EF4-FFF2-40B4-BE49-F238E27FC236}">
                <a16:creationId xmlns:a16="http://schemas.microsoft.com/office/drawing/2014/main" id="{181DE94E-1140-46DA-8786-499B5431D27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b="1" dirty="0">
                <a:solidFill>
                  <a:srgbClr val="000000"/>
                </a:solidFill>
                <a:latin typeface="HelvNeueOrange"/>
              </a:rPr>
              <a:t>Équipements</a:t>
            </a:r>
          </a:p>
          <a:p>
            <a:pPr>
              <a:buFont typeface="Arial" panose="020B0604020202020204" pitchFamily="34" charset="0"/>
              <a:buChar char="•"/>
            </a:pPr>
            <a:r>
              <a:rPr lang="fr-FR" altLang="fr-FR" b="1" dirty="0">
                <a:solidFill>
                  <a:srgbClr val="000000"/>
                </a:solidFill>
                <a:latin typeface="HelvNeueOrange"/>
              </a:rPr>
              <a:t>Ordinateur : </a:t>
            </a:r>
            <a:r>
              <a:rPr lang="fr-FR" altLang="fr-FR" dirty="0">
                <a:solidFill>
                  <a:srgbClr val="000000"/>
                </a:solidFill>
                <a:latin typeface="HelvNeueOrange"/>
              </a:rPr>
              <a:t>Mac portable avec assistant vocal Siri intégré, correcteur orthographique Antidote et </a:t>
            </a:r>
            <a:r>
              <a:rPr lang="fr-FR" altLang="fr-FR" dirty="0">
                <a:solidFill>
                  <a:srgbClr val="000000"/>
                </a:solidFill>
                <a:latin typeface="HelvNeueOrange"/>
                <a:hlinkClick r:id="rId3"/>
              </a:rPr>
              <a:t>Orange Confort+ </a:t>
            </a:r>
            <a:endParaRPr lang="fr-FR" altLang="fr-FR" dirty="0">
              <a:solidFill>
                <a:srgbClr val="000000"/>
              </a:solidFill>
              <a:latin typeface="HelvNeueOrange"/>
            </a:endParaRPr>
          </a:p>
          <a:p>
            <a:pPr marL="304800" lvl="2" indent="-171450">
              <a:lnSpc>
                <a:spcPct val="100000"/>
              </a:lnSpc>
              <a:buFont typeface="Arial" panose="020B0604020202020204" pitchFamily="34" charset="0"/>
              <a:buChar char="•"/>
            </a:pPr>
            <a:r>
              <a:rPr lang="fr-FR" sz="900" dirty="0">
                <a:solidFill>
                  <a:schemeClr val="bg1"/>
                </a:solidFill>
                <a:latin typeface="Helvetica 55 Roman" panose="020B0604020202020204" pitchFamily="34" charset="0"/>
              </a:rPr>
              <a:t>L’usage des raccourcis clavier, copier/coller de textes d’internet à Word pour adapter la mise en forme</a:t>
            </a:r>
          </a:p>
          <a:p>
            <a:pPr marL="304800" lvl="2" indent="-171450">
              <a:lnSpc>
                <a:spcPct val="100000"/>
              </a:lnSpc>
              <a:buFont typeface="Arial" panose="020B0604020202020204" pitchFamily="34" charset="0"/>
              <a:buChar char="•"/>
            </a:pPr>
            <a:r>
              <a:rPr lang="fr-FR" sz="900" dirty="0">
                <a:solidFill>
                  <a:schemeClr val="bg1"/>
                </a:solidFill>
                <a:latin typeface="Helvetica 55 Roman" panose="020B0604020202020204" pitchFamily="34" charset="0"/>
              </a:rPr>
              <a:t>Développement de stratégies compensatoires ou d’évitement </a:t>
            </a:r>
          </a:p>
          <a:p>
            <a:pPr>
              <a:buFont typeface="Arial" panose="020B0604020202020204" pitchFamily="34" charset="0"/>
              <a:buChar char="•"/>
            </a:pPr>
            <a:endParaRPr lang="fr-FR" altLang="fr-FR" dirty="0">
              <a:solidFill>
                <a:srgbClr val="000000"/>
              </a:solidFill>
              <a:latin typeface="HelvNeueOrange"/>
            </a:endParaRPr>
          </a:p>
          <a:p>
            <a:pPr>
              <a:buFont typeface="Arial" panose="020B0604020202020204" pitchFamily="34" charset="0"/>
              <a:buChar char="•"/>
            </a:pPr>
            <a:r>
              <a:rPr lang="fr-FR" altLang="fr-FR" b="1" dirty="0">
                <a:solidFill>
                  <a:srgbClr val="000000"/>
                </a:solidFill>
                <a:latin typeface="HelvNeueOrange"/>
              </a:rPr>
              <a:t>Tél. mobile : </a:t>
            </a:r>
            <a:r>
              <a:rPr lang="fr-FR" altLang="fr-FR" dirty="0" err="1">
                <a:solidFill>
                  <a:srgbClr val="000000"/>
                </a:solidFill>
                <a:latin typeface="HelvNeueOrange"/>
              </a:rPr>
              <a:t>Iphone</a:t>
            </a:r>
            <a:r>
              <a:rPr lang="fr-FR" altLang="fr-FR" dirty="0">
                <a:solidFill>
                  <a:srgbClr val="000000"/>
                </a:solidFill>
                <a:latin typeface="HelvNeueOrange"/>
              </a:rPr>
              <a:t> avec dictée vocale</a:t>
            </a:r>
          </a:p>
          <a:p>
            <a:pPr>
              <a:buFont typeface="Arial" panose="020B0604020202020204" pitchFamily="34" charset="0"/>
              <a:buChar char="•"/>
            </a:pPr>
            <a:r>
              <a:rPr lang="fr-FR" altLang="fr-FR" b="1" dirty="0">
                <a:solidFill>
                  <a:srgbClr val="000000"/>
                </a:solidFill>
                <a:latin typeface="HelvNeueOrange"/>
              </a:rPr>
              <a:t>Autre(s) : </a:t>
            </a:r>
            <a:r>
              <a:rPr lang="fr-FR" altLang="fr-FR" dirty="0">
                <a:solidFill>
                  <a:srgbClr val="000000"/>
                </a:solidFill>
                <a:latin typeface="HelvNeueOrange"/>
              </a:rPr>
              <a:t>Liseuse avec synthèse vocale intégrée</a:t>
            </a:r>
          </a:p>
          <a:p>
            <a:pPr>
              <a:buFont typeface="Arial" panose="020B0604020202020204" pitchFamily="34" charset="0"/>
              <a:buChar char="•"/>
            </a:pPr>
            <a:endParaRPr lang="fr-FR" altLang="fr-FR" dirty="0">
              <a:solidFill>
                <a:srgbClr val="000000"/>
              </a:solidFill>
              <a:latin typeface="HelvNeueOrange"/>
            </a:endParaRPr>
          </a:p>
          <a:p>
            <a:endParaRPr lang="fr-FR" altLang="fr-FR" dirty="0"/>
          </a:p>
          <a:p>
            <a:r>
              <a:rPr lang="fr-FR" altLang="fr-FR" b="1" dirty="0">
                <a:solidFill>
                  <a:srgbClr val="000000"/>
                </a:solidFill>
                <a:latin typeface="HelvNeueOrange"/>
              </a:rPr>
              <a:t>Usages numériques</a:t>
            </a:r>
          </a:p>
          <a:p>
            <a:pPr>
              <a:buFont typeface="Arial" panose="020B0604020202020204" pitchFamily="34" charset="0"/>
              <a:buChar char="•"/>
            </a:pPr>
            <a:r>
              <a:rPr lang="fr-FR" altLang="fr-FR" b="1" dirty="0">
                <a:solidFill>
                  <a:srgbClr val="000000"/>
                </a:solidFill>
                <a:latin typeface="HelvNeueOrange"/>
                <a:hlinkClick r:id="rId3" tooltip="Expertise digitale 2/4"/>
              </a:rPr>
              <a:t>Expertise digitale </a:t>
            </a:r>
            <a:r>
              <a:rPr lang="fr-FR" altLang="fr-FR" b="1" dirty="0">
                <a:solidFill>
                  <a:srgbClr val="000000"/>
                </a:solidFill>
                <a:latin typeface="HelvNeueOrange"/>
              </a:rPr>
              <a:t>++</a:t>
            </a:r>
            <a:endParaRPr lang="fr-FR" altLang="fr-FR" dirty="0">
              <a:solidFill>
                <a:srgbClr val="000000"/>
              </a:solidFill>
              <a:latin typeface="HelvNeueOrange"/>
            </a:endParaRPr>
          </a:p>
          <a:p>
            <a:r>
              <a:rPr lang="fr-FR" altLang="fr-FR" dirty="0">
                <a:solidFill>
                  <a:srgbClr val="000000"/>
                </a:solidFill>
                <a:latin typeface="HelvNeueOrange"/>
              </a:rPr>
              <a:t>Pour Diane, écrire, rédiger et lire sont de vraies prises de tête. Dès qu’elle le peut, elle privilégie l’oral que ce soit pour communiquer avec son entourage, s’informer ou apprendre.</a:t>
            </a:r>
          </a:p>
          <a:p>
            <a:r>
              <a:rPr lang="fr-FR" altLang="fr-FR" dirty="0">
                <a:solidFill>
                  <a:srgbClr val="000000"/>
                </a:solidFill>
                <a:latin typeface="HelvNeueOrange"/>
              </a:rPr>
              <a:t>Pour autant, </a:t>
            </a:r>
            <a:r>
              <a:rPr lang="fr-FR" altLang="fr-FR" b="1" dirty="0">
                <a:solidFill>
                  <a:srgbClr val="000000"/>
                </a:solidFill>
                <a:latin typeface="HelvNeueOrange"/>
              </a:rPr>
              <a:t>le digital fait partie de sa vie</a:t>
            </a:r>
            <a:r>
              <a:rPr lang="fr-FR" altLang="fr-FR" dirty="0">
                <a:solidFill>
                  <a:srgbClr val="000000"/>
                </a:solidFill>
                <a:latin typeface="HelvNeueOrange"/>
              </a:rPr>
              <a:t>, dès la 6ème son ordinateur portable est devenu son meilleur ami. Elle dispose également d’une liseuse avec synthèse vocale intégrée.</a:t>
            </a:r>
          </a:p>
          <a:p>
            <a:endParaRPr lang="fr-FR" altLang="fr-FR" dirty="0"/>
          </a:p>
        </p:txBody>
      </p:sp>
      <p:sp>
        <p:nvSpPr>
          <p:cNvPr id="137220" name="Espace réservé du numéro de diapositive 3">
            <a:extLst>
              <a:ext uri="{FF2B5EF4-FFF2-40B4-BE49-F238E27FC236}">
                <a16:creationId xmlns:a16="http://schemas.microsoft.com/office/drawing/2014/main" id="{47712AEC-E1FF-4519-B35F-6DE5174AB2BC}"/>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6979E3D-9C06-4542-BA0F-627EA9427FD1}" type="slidenum">
              <a:rPr lang="en-GB" altLang="fr-FR"/>
              <a:pPr/>
              <a:t>11</a:t>
            </a:fld>
            <a:endParaRPr lang="en-GB" alt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44" indent="-171444">
              <a:lnSpc>
                <a:spcPct val="150000"/>
              </a:lnSpc>
              <a:buFont typeface="Arial" panose="020B0604020202020204" pitchFamily="34" charset="0"/>
              <a:buChar char="•"/>
            </a:pPr>
            <a:r>
              <a:rPr lang="fr-FR" b="0" i="0" dirty="0">
                <a:solidFill>
                  <a:srgbClr val="001438"/>
                </a:solidFill>
                <a:effectLst/>
                <a:latin typeface="Raleway" pitchFamily="2" charset="0"/>
              </a:rPr>
              <a:t>acquisition du langage avant 3 ans.</a:t>
            </a:r>
          </a:p>
          <a:p>
            <a:pPr marL="171444" marR="0" lvl="0" indent="-171444"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fr-FR" dirty="0"/>
              <a:t>LSF Langue des signes Français / LPC Langage Parlé Complété</a:t>
            </a:r>
          </a:p>
          <a:p>
            <a:pPr marL="171444" indent="-171444">
              <a:lnSpc>
                <a:spcPct val="150000"/>
              </a:lnSpc>
              <a:buFont typeface="Arial" panose="020B0604020202020204" pitchFamily="34" charset="0"/>
              <a:buChar char="•"/>
            </a:pPr>
            <a:endParaRPr lang="fr-FR" b="0" i="0" dirty="0">
              <a:solidFill>
                <a:srgbClr val="001438"/>
              </a:solidFill>
              <a:effectLst/>
              <a:latin typeface="Raleway" pitchFamily="2" charset="0"/>
            </a:endParaRPr>
          </a:p>
          <a:p>
            <a:pPr marL="171444" indent="-171444">
              <a:lnSpc>
                <a:spcPct val="150000"/>
              </a:lnSpc>
              <a:buFont typeface="Arial" panose="020B0604020202020204" pitchFamily="34" charset="0"/>
              <a:buChar char="•"/>
            </a:pPr>
            <a:r>
              <a:rPr lang="fr-FR" b="0" i="0" dirty="0">
                <a:solidFill>
                  <a:srgbClr val="001438"/>
                </a:solidFill>
                <a:effectLst/>
                <a:latin typeface="Raleway" pitchFamily="2" charset="0"/>
              </a:rPr>
              <a:t>plus de 90 % des parents d’enfants sourds sont entendants. Il est essentiel d’adapter ce programme aux besoins particuliers de l’enfant et au projet éducatif choisi par ses parents. </a:t>
            </a:r>
          </a:p>
          <a:p>
            <a:pPr marL="171444" indent="-171444">
              <a:lnSpc>
                <a:spcPct val="150000"/>
              </a:lnSpc>
              <a:buFont typeface="Arial" panose="020B0604020202020204" pitchFamily="34" charset="0"/>
              <a:buChar char="•"/>
            </a:pPr>
            <a:r>
              <a:rPr lang="fr-FR" b="0" i="0" dirty="0">
                <a:solidFill>
                  <a:srgbClr val="001438"/>
                </a:solidFill>
                <a:effectLst/>
                <a:latin typeface="Raleway" pitchFamily="2" charset="0"/>
              </a:rPr>
              <a:t>« Dans l'éducation et le parcours scolaire des jeunes sourds, la liberté de choix entre une communication bilingue, langue des signes et langue française, et une communication en langue française est de droit » comme le stipule la loi du 11 février 2005.</a:t>
            </a:r>
          </a:p>
          <a:p>
            <a:pPr marL="171444" indent="-171444">
              <a:lnSpc>
                <a:spcPct val="150000"/>
              </a:lnSpc>
              <a:buFont typeface="Arial" panose="020B0604020202020204" pitchFamily="34" charset="0"/>
              <a:buChar char="•"/>
            </a:pPr>
            <a:r>
              <a:rPr lang="fr-FR" b="0" i="0" dirty="0">
                <a:solidFill>
                  <a:srgbClr val="001438"/>
                </a:solidFill>
                <a:effectLst/>
                <a:latin typeface="Raleway" pitchFamily="2" charset="0"/>
              </a:rPr>
              <a:t>L’approche </a:t>
            </a:r>
            <a:r>
              <a:rPr lang="fr-FR" b="0" i="0" dirty="0" err="1">
                <a:solidFill>
                  <a:srgbClr val="001438"/>
                </a:solidFill>
                <a:effectLst/>
                <a:latin typeface="Raleway" pitchFamily="2" charset="0"/>
              </a:rPr>
              <a:t>audiophonatoire</a:t>
            </a:r>
            <a:r>
              <a:rPr lang="fr-FR" b="0" i="0" dirty="0">
                <a:solidFill>
                  <a:srgbClr val="001438"/>
                </a:solidFill>
                <a:effectLst/>
                <a:latin typeface="Raleway" pitchFamily="2" charset="0"/>
              </a:rPr>
              <a:t> stimule la voie auditive. Celle-ci est recommandée lorsque les parents souhaitent proposer à l’enfant une éducation avec accès au français parlé.</a:t>
            </a:r>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B1F81C83-9490-40F8-AAE0-C6561752018F}" type="slidenum">
              <a:rPr lang="fr-FR" smtClean="0"/>
              <a:t>15</a:t>
            </a:fld>
            <a:endParaRPr lang="fr-FR"/>
          </a:p>
        </p:txBody>
      </p:sp>
    </p:spTree>
    <p:extLst>
      <p:ext uri="{BB962C8B-B14F-4D97-AF65-F5344CB8AC3E}">
        <p14:creationId xmlns:p14="http://schemas.microsoft.com/office/powerpoint/2010/main" val="1697199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pic>
        <p:nvPicPr>
          <p:cNvPr id="4" name="Image 10">
            <a:extLst>
              <a:ext uri="{FF2B5EF4-FFF2-40B4-BE49-F238E27FC236}">
                <a16:creationId xmlns:a16="http://schemas.microsoft.com/office/drawing/2014/main" id="{DC1D6FC0-91A7-405B-8D9C-C4050A6EE0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8350" y="4516438"/>
            <a:ext cx="5270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
        <p:nvSpPr>
          <p:cNvPr id="3" name="Text Placeholder 2"/>
          <p:cNvSpPr>
            <a:spLocks noGrp="1"/>
          </p:cNvSpPr>
          <p:nvPr>
            <p:ph type="body" sz="quarter" idx="12"/>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4269800204"/>
      </p:ext>
    </p:extLst>
  </p:cSld>
  <p:clrMapOvr>
    <a:masterClrMapping/>
  </p:clrMapOvr>
  <p:transition spd="med">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apositive de titre OFR_TEMPLATE">
    <p:bg>
      <p:bgPr>
        <a:solidFill>
          <a:schemeClr val="tx1"/>
        </a:solid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78072721-4764-49FA-B619-3396E55125B4}"/>
              </a:ext>
            </a:extLst>
          </p:cNvPr>
          <p:cNvGrpSpPr>
            <a:grpSpLocks/>
          </p:cNvGrpSpPr>
          <p:nvPr/>
        </p:nvGrpSpPr>
        <p:grpSpPr bwMode="auto">
          <a:xfrm>
            <a:off x="314325" y="4233863"/>
            <a:ext cx="612775" cy="612775"/>
            <a:chOff x="313535" y="4233863"/>
            <a:chExt cx="612775" cy="612775"/>
          </a:xfrm>
        </p:grpSpPr>
        <p:sp>
          <p:nvSpPr>
            <p:cNvPr id="6" name="Rectangle 5">
              <a:extLst>
                <a:ext uri="{FF2B5EF4-FFF2-40B4-BE49-F238E27FC236}">
                  <a16:creationId xmlns:a16="http://schemas.microsoft.com/office/drawing/2014/main" id="{42AE2D30-3D0E-4891-8D26-556EA959FC6C}"/>
                </a:ext>
              </a:extLst>
            </p:cNvPr>
            <p:cNvSpPr>
              <a:spLocks noChangeArrowheads="1"/>
            </p:cNvSpPr>
            <p:nvPr/>
          </p:nvSpPr>
          <p:spPr bwMode="auto">
            <a:xfrm>
              <a:off x="313535" y="4233863"/>
              <a:ext cx="612775" cy="612775"/>
            </a:xfrm>
            <a:prstGeom prst="rect">
              <a:avLst/>
            </a:prstGeom>
            <a:solidFill>
              <a:srgbClr val="FF7900"/>
            </a:solidFill>
            <a:ln>
              <a:noFill/>
            </a:ln>
          </p:spPr>
          <p:txBody>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en-GB" altLang="fr-FR">
                <a:ea typeface="ＭＳ Ｐゴシック" panose="020B0600070205080204" pitchFamily="34" charset="-128"/>
              </a:endParaRPr>
            </a:p>
          </p:txBody>
        </p:sp>
        <p:sp>
          <p:nvSpPr>
            <p:cNvPr id="7" name="Freeform 6">
              <a:extLst>
                <a:ext uri="{FF2B5EF4-FFF2-40B4-BE49-F238E27FC236}">
                  <a16:creationId xmlns:a16="http://schemas.microsoft.com/office/drawing/2014/main" id="{3B3AC56D-DC92-47D6-A52A-5026EAA37B46}"/>
                </a:ext>
              </a:extLst>
            </p:cNvPr>
            <p:cNvSpPr>
              <a:spLocks noEditPoints="1"/>
            </p:cNvSpPr>
            <p:nvPr/>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43D92A22-5D72-450F-9330-23DB0F919CBC}"/>
                </a:ext>
              </a:extLst>
            </p:cNvPr>
            <p:cNvSpPr>
              <a:spLocks/>
            </p:cNvSpPr>
            <p:nvPr/>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766F0270-C913-477B-AD35-537454CEDB3B}"/>
                </a:ext>
              </a:extLst>
            </p:cNvPr>
            <p:cNvSpPr>
              <a:spLocks noEditPoints="1"/>
            </p:cNvSpPr>
            <p:nvPr/>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207DB3B1-80E9-4B60-83DC-F833A372B21D}"/>
                </a:ext>
              </a:extLst>
            </p:cNvPr>
            <p:cNvSpPr>
              <a:spLocks noEditPoints="1"/>
            </p:cNvSpPr>
            <p:nvPr/>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48C82172-F8AE-41BA-B6F5-9F7041B6E9F5}"/>
                </a:ext>
              </a:extLst>
            </p:cNvPr>
            <p:cNvSpPr>
              <a:spLocks/>
            </p:cNvSpPr>
            <p:nvPr/>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723B0F71-240B-4C3E-AACF-9585FB10C8DF}"/>
                </a:ext>
              </a:extLst>
            </p:cNvPr>
            <p:cNvSpPr>
              <a:spLocks noEditPoints="1"/>
            </p:cNvSpPr>
            <p:nvPr/>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B56439B7-C6E8-489F-9DC5-EDE82B7FC9DC}"/>
                </a:ext>
              </a:extLst>
            </p:cNvPr>
            <p:cNvSpPr>
              <a:spLocks noEditPoints="1"/>
            </p:cNvSpPr>
            <p:nvPr/>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4" name="Image 10">
            <a:extLst>
              <a:ext uri="{FF2B5EF4-FFF2-40B4-BE49-F238E27FC236}">
                <a16:creationId xmlns:a16="http://schemas.microsoft.com/office/drawing/2014/main" id="{383B67EB-E007-4DA8-A5C1-FE857EBDF00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47050" y="4156075"/>
            <a:ext cx="83978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a:extLst>
              <a:ext uri="{FF2B5EF4-FFF2-40B4-BE49-F238E27FC236}">
                <a16:creationId xmlns:a16="http://schemas.microsoft.com/office/drawing/2014/main" id="{43CDAB04-42F4-4D8C-96E7-5F73054CB8E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22900" y="195263"/>
            <a:ext cx="512763"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a:xfrm>
            <a:off x="314326" y="268289"/>
            <a:ext cx="4828498" cy="2301874"/>
          </a:xfrm>
          <a:prstGeom prst="rect">
            <a:avLst/>
          </a:prstGeom>
        </p:spPr>
        <p:txBody>
          <a:bodyPr>
            <a:noAutofit/>
          </a:bodyPr>
          <a:lstStyle>
            <a:lvl1pPr algn="l">
              <a:lnSpc>
                <a:spcPct val="85000"/>
              </a:lnSpc>
              <a:defRPr sz="3600" baseline="0">
                <a:solidFill>
                  <a:schemeClr val="bg1"/>
                </a:solidFill>
              </a:defRPr>
            </a:lvl1pPr>
          </a:lstStyle>
          <a:p>
            <a:r>
              <a:rPr lang="fr-FR" noProof="0"/>
              <a:t>Modifiez le style du titre</a:t>
            </a:r>
            <a:endParaRPr lang="fr-FR" noProof="0" dirty="0"/>
          </a:p>
        </p:txBody>
      </p:sp>
      <p:sp>
        <p:nvSpPr>
          <p:cNvPr id="42" name="Subtitle 2"/>
          <p:cNvSpPr>
            <a:spLocks noGrp="1"/>
          </p:cNvSpPr>
          <p:nvPr>
            <p:ph type="subTitle" idx="1"/>
          </p:nvPr>
        </p:nvSpPr>
        <p:spPr>
          <a:xfrm>
            <a:off x="310687" y="2704144"/>
            <a:ext cx="4831185" cy="966156"/>
          </a:xfrm>
          <a:prstGeom prst="rect">
            <a:avLst/>
          </a:prstGeom>
        </p:spPr>
        <p:txBody>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600" baseline="0">
                <a:solidFill>
                  <a:schemeClr val="bg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fr-FR"/>
              <a:t>Modifiez le style des sous-titres du masque</a:t>
            </a:r>
            <a:endParaRPr lang="fr-FR" dirty="0"/>
          </a:p>
        </p:txBody>
      </p:sp>
      <p:sp>
        <p:nvSpPr>
          <p:cNvPr id="17" name="Text Placeholder 17"/>
          <p:cNvSpPr>
            <a:spLocks noGrp="1"/>
          </p:cNvSpPr>
          <p:nvPr>
            <p:ph type="body" sz="quarter" idx="16"/>
          </p:nvPr>
        </p:nvSpPr>
        <p:spPr>
          <a:xfrm>
            <a:off x="5935538" y="266701"/>
            <a:ext cx="3028950" cy="3403600"/>
          </a:xfrm>
          <a:prstGeom prst="rect">
            <a:avLst/>
          </a:prstGeom>
        </p:spPr>
        <p:txBody>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800" baseline="0">
                <a:solidFill>
                  <a:srgbClr val="FF7900"/>
                </a:solidFill>
              </a:defRPr>
            </a:lvl1pPr>
            <a:lvl2pPr>
              <a:defRPr>
                <a:solidFill>
                  <a:schemeClr val="bg1"/>
                </a:solidFill>
              </a:defRPr>
            </a:lvl2pPr>
          </a:lstStyle>
          <a:p>
            <a:pPr lvl="0"/>
            <a:r>
              <a:rPr lang="fr-FR"/>
              <a:t>Cliquez pour modifier les styles du texte du masque</a:t>
            </a:r>
          </a:p>
        </p:txBody>
      </p:sp>
    </p:spTree>
    <p:extLst>
      <p:ext uri="{BB962C8B-B14F-4D97-AF65-F5344CB8AC3E}">
        <p14:creationId xmlns:p14="http://schemas.microsoft.com/office/powerpoint/2010/main" val="835603954"/>
      </p:ext>
    </p:extLst>
  </p:cSld>
  <p:clrMapOvr>
    <a:masterClrMapping/>
  </p:clrMapOvr>
  <p:transition spd="med">
    <p:fade/>
  </p:transition>
  <p:hf sldNum="0"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ECTION DYS">
    <p:bg>
      <p:bgPr>
        <a:solidFill>
          <a:schemeClr val="tx1"/>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4F3A2928-948E-4B38-9D0D-0AA2CD191FD0}"/>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dirty="0">
              <a:solidFill>
                <a:srgbClr val="F16E00"/>
              </a:solidFill>
              <a:ea typeface="ＭＳ Ｐゴシック" panose="020B0600070205080204" pitchFamily="34" charset="-128"/>
            </a:endParaRPr>
          </a:p>
        </p:txBody>
      </p:sp>
      <p:sp>
        <p:nvSpPr>
          <p:cNvPr id="4" name="Rectangle 3">
            <a:extLst>
              <a:ext uri="{FF2B5EF4-FFF2-40B4-BE49-F238E27FC236}">
                <a16:creationId xmlns:a16="http://schemas.microsoft.com/office/drawing/2014/main" id="{135E7BBD-0508-4CD1-9844-782E31BF1E88}"/>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C9B6C15F-F24C-43F2-80A0-A1162D6F7BAD}"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5" name="Picture 4">
            <a:extLst>
              <a:ext uri="{FF2B5EF4-FFF2-40B4-BE49-F238E27FC236}">
                <a16:creationId xmlns:a16="http://schemas.microsoft.com/office/drawing/2014/main" id="{CDB09B97-22E1-43A2-BFBE-1CAA8064986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3"/>
          <p:cNvSpPr>
            <a:spLocks noGrp="1"/>
          </p:cNvSpPr>
          <p:nvPr>
            <p:ph type="title"/>
          </p:nvPr>
        </p:nvSpPr>
        <p:spPr>
          <a:xfrm>
            <a:off x="827584" y="268288"/>
            <a:ext cx="5544616" cy="4031654"/>
          </a:xfrm>
          <a:prstGeom prst="rect">
            <a:avLst/>
          </a:prstGeom>
        </p:spPr>
        <p:txBody>
          <a:bodyPr/>
          <a:lstStyle>
            <a:lvl1pPr marL="0" marR="0" indent="0" algn="l" defTabSz="914400" rtl="0" eaLnBrk="1" fontAlgn="auto" latinLnBrk="0" hangingPunct="1">
              <a:lnSpc>
                <a:spcPct val="90000"/>
              </a:lnSpc>
              <a:spcBef>
                <a:spcPts val="600"/>
              </a:spcBef>
              <a:spcAft>
                <a:spcPts val="0"/>
              </a:spcAft>
              <a:buClrTx/>
              <a:buSzTx/>
              <a:buFontTx/>
              <a:buNone/>
              <a:tabLst/>
              <a:defRPr sz="4000">
                <a:solidFill>
                  <a:srgbClr val="FF7900"/>
                </a:solidFill>
              </a:defRPr>
            </a:lvl1pPr>
          </a:lstStyle>
          <a:p>
            <a:pPr lvl="0"/>
            <a:r>
              <a:rPr lang="fr-FR" noProof="0"/>
              <a:t>Modifiez le style du titre</a:t>
            </a:r>
            <a:endParaRPr lang="en-GB" dirty="0"/>
          </a:p>
        </p:txBody>
      </p:sp>
    </p:spTree>
    <p:extLst>
      <p:ext uri="{BB962C8B-B14F-4D97-AF65-F5344CB8AC3E}">
        <p14:creationId xmlns:p14="http://schemas.microsoft.com/office/powerpoint/2010/main" val="2372540956"/>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RE SECTION DYS">
    <p:bg>
      <p:bgPr>
        <a:solidFill>
          <a:schemeClr val="tx1"/>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583D7140-40F4-4E0E-A03D-C0A3822F3E90}"/>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sp>
        <p:nvSpPr>
          <p:cNvPr id="4" name="Rectangle 3">
            <a:extLst>
              <a:ext uri="{FF2B5EF4-FFF2-40B4-BE49-F238E27FC236}">
                <a16:creationId xmlns:a16="http://schemas.microsoft.com/office/drawing/2014/main" id="{7949518F-D33C-446F-89C7-56FE481BAEEF}"/>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BED8DEF5-9717-4FB8-8885-5AE76BC0619F}"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5" name="Picture 4">
            <a:extLst>
              <a:ext uri="{FF2B5EF4-FFF2-40B4-BE49-F238E27FC236}">
                <a16:creationId xmlns:a16="http://schemas.microsoft.com/office/drawing/2014/main" id="{7200B0A9-2471-4384-B72E-30BE1955C7C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Image 4">
            <a:extLst>
              <a:ext uri="{FF2B5EF4-FFF2-40B4-BE49-F238E27FC236}">
                <a16:creationId xmlns:a16="http://schemas.microsoft.com/office/drawing/2014/main" id="{42ECC8EB-AEBD-4BEB-9C5B-35E28D5BB80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12150" y="4378325"/>
            <a:ext cx="7683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3"/>
          <p:cNvSpPr>
            <a:spLocks noGrp="1"/>
          </p:cNvSpPr>
          <p:nvPr>
            <p:ph type="title"/>
          </p:nvPr>
        </p:nvSpPr>
        <p:spPr>
          <a:xfrm>
            <a:off x="827584" y="268288"/>
            <a:ext cx="5544616" cy="4031654"/>
          </a:xfrm>
          <a:prstGeom prst="rect">
            <a:avLst/>
          </a:prstGeom>
        </p:spPr>
        <p:txBody>
          <a:bodyPr/>
          <a:lstStyle>
            <a:lvl1pPr marL="0" marR="0" indent="0" algn="l" defTabSz="914400" rtl="0" eaLnBrk="1" fontAlgn="auto" latinLnBrk="0" hangingPunct="1">
              <a:lnSpc>
                <a:spcPct val="90000"/>
              </a:lnSpc>
              <a:spcBef>
                <a:spcPts val="600"/>
              </a:spcBef>
              <a:spcAft>
                <a:spcPts val="0"/>
              </a:spcAft>
              <a:buClrTx/>
              <a:buSzTx/>
              <a:buFontTx/>
              <a:buNone/>
              <a:tabLst/>
              <a:defRPr sz="4000">
                <a:solidFill>
                  <a:srgbClr val="F16E00"/>
                </a:solidFill>
              </a:defRPr>
            </a:lvl1pPr>
          </a:lstStyle>
          <a:p>
            <a:pPr lvl="0"/>
            <a:r>
              <a:rPr lang="fr-FR" noProof="0"/>
              <a:t>Modifiez le style du titre</a:t>
            </a:r>
            <a:endParaRPr lang="en-GB" dirty="0"/>
          </a:p>
        </p:txBody>
      </p:sp>
    </p:spTree>
    <p:extLst>
      <p:ext uri="{BB962C8B-B14F-4D97-AF65-F5344CB8AC3E}">
        <p14:creationId xmlns:p14="http://schemas.microsoft.com/office/powerpoint/2010/main" val="274273644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OMMAIRE Access">
    <p:bg>
      <p:bgPr>
        <a:solidFill>
          <a:schemeClr val="tx1"/>
        </a:solidFill>
        <a:effectLst/>
      </p:bgPr>
    </p:bg>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4434C191-38CC-4217-9FD4-2B8A3132042E}"/>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dirty="0">
              <a:solidFill>
                <a:srgbClr val="F16E00"/>
              </a:solidFill>
              <a:ea typeface="ＭＳ Ｐゴシック" panose="020B0600070205080204" pitchFamily="34" charset="-128"/>
            </a:endParaRPr>
          </a:p>
        </p:txBody>
      </p:sp>
      <p:sp>
        <p:nvSpPr>
          <p:cNvPr id="5" name="Rectangle 4">
            <a:extLst>
              <a:ext uri="{FF2B5EF4-FFF2-40B4-BE49-F238E27FC236}">
                <a16:creationId xmlns:a16="http://schemas.microsoft.com/office/drawing/2014/main" id="{DC5B51EC-D92A-4925-96AB-C8AAC830DA70}"/>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7B4CEB48-7A94-4910-8C9E-EACC2712F183}"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6" name="Image 4">
            <a:extLst>
              <a:ext uri="{FF2B5EF4-FFF2-40B4-BE49-F238E27FC236}">
                <a16:creationId xmlns:a16="http://schemas.microsoft.com/office/drawing/2014/main" id="{19C474A4-FDD6-4EDD-916C-88DBF0701B8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0163"/>
            <a:ext cx="7683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noProof="0"/>
              <a:t>Modifiez le style du titre</a:t>
            </a:r>
            <a:endParaRPr lang="fr-FR" dirty="0"/>
          </a:p>
        </p:txBody>
      </p:sp>
      <p:sp>
        <p:nvSpPr>
          <p:cNvPr id="10"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bg1"/>
                </a:solidFill>
              </a:defRPr>
            </a:lvl1pPr>
            <a:lvl2pPr>
              <a:defRPr sz="1800" baseline="0">
                <a:solidFill>
                  <a:srgbClr val="F16E00"/>
                </a:solidFill>
              </a:defRPr>
            </a:lvl2pPr>
            <a:lvl3pPr marL="0" marR="0" indent="0" algn="l" defTabSz="914400" rtl="0" eaLnBrk="1" fontAlgn="auto" latinLnBrk="0" hangingPunct="1">
              <a:lnSpc>
                <a:spcPct val="90000"/>
              </a:lnSpc>
              <a:spcBef>
                <a:spcPts val="600"/>
              </a:spcBef>
              <a:spcAft>
                <a:spcPts val="0"/>
              </a:spcAft>
              <a:buClrTx/>
              <a:buSzTx/>
              <a:buFont typeface="Wingdings" panose="05000000000000000000" pitchFamily="2" charset="2"/>
              <a:buNone/>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Modifiez les styles du texte du masque</a:t>
            </a:r>
          </a:p>
        </p:txBody>
      </p:sp>
    </p:spTree>
    <p:extLst>
      <p:ext uri="{BB962C8B-B14F-4D97-AF65-F5344CB8AC3E}">
        <p14:creationId xmlns:p14="http://schemas.microsoft.com/office/powerpoint/2010/main" val="406880009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OMMAIRE Access">
    <p:bg>
      <p:bgPr>
        <a:solidFill>
          <a:schemeClr val="tx1"/>
        </a:solidFill>
        <a:effectLst/>
      </p:bgPr>
    </p:bg>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A97174F-EE74-4508-AF81-E48E3209BC91}"/>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sp>
        <p:nvSpPr>
          <p:cNvPr id="6" name="Rectangle 5">
            <a:extLst>
              <a:ext uri="{FF2B5EF4-FFF2-40B4-BE49-F238E27FC236}">
                <a16:creationId xmlns:a16="http://schemas.microsoft.com/office/drawing/2014/main" id="{E20B1C36-45B5-4C92-85FA-9CD169238DCE}"/>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DD4BC3B6-4C4C-4CB2-B792-368D98286151}"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7" name="Picture 4">
            <a:extLst>
              <a:ext uri="{FF2B5EF4-FFF2-40B4-BE49-F238E27FC236}">
                <a16:creationId xmlns:a16="http://schemas.microsoft.com/office/drawing/2014/main" id="{8F9AE4F6-D82C-4D2D-B656-FD590B7222C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noProof="0"/>
              <a:t>Modifiez le style du titre</a:t>
            </a:r>
            <a:endParaRPr lang="fr-FR" dirty="0"/>
          </a:p>
        </p:txBody>
      </p:sp>
      <p:sp>
        <p:nvSpPr>
          <p:cNvPr id="13" name="Espace réservé du contenu 12"/>
          <p:cNvSpPr>
            <a:spLocks noGrp="1"/>
          </p:cNvSpPr>
          <p:nvPr>
            <p:ph sz="quarter" idx="10"/>
          </p:nvPr>
        </p:nvSpPr>
        <p:spPr>
          <a:xfrm>
            <a:off x="827088" y="1131888"/>
            <a:ext cx="3744911" cy="3384550"/>
          </a:xfrm>
          <a:prstGeom prst="rect">
            <a:avLst/>
          </a:prstGeom>
        </p:spPr>
        <p:txBody>
          <a:bodyPr/>
          <a:lstStyle>
            <a:lvl1pPr>
              <a:lnSpc>
                <a:spcPct val="90000"/>
              </a:lnSpc>
              <a:spcBef>
                <a:spcPts val="1400"/>
              </a:spcBef>
              <a:spcAft>
                <a:spcPts val="1200"/>
              </a:spcAft>
              <a:buClr>
                <a:srgbClr val="FFFFFF"/>
              </a:buClr>
              <a:buSzPct val="25000"/>
              <a:defRPr baseline="0">
                <a:solidFill>
                  <a:schemeClr val="bg1"/>
                </a:solidFill>
              </a:defRPr>
            </a:lvl1pPr>
            <a:lvl2pPr marL="0" indent="0">
              <a:lnSpc>
                <a:spcPct val="90000"/>
              </a:lnSpc>
              <a:buSzPct val="100000"/>
              <a:buFont typeface="+mj-lt"/>
              <a:buNone/>
              <a:defRPr baseline="0">
                <a:solidFill>
                  <a:schemeClr val="bg1"/>
                </a:solidFill>
              </a:defRPr>
            </a:lvl2pPr>
            <a:lvl3pPr>
              <a:defRPr>
                <a:solidFill>
                  <a:schemeClr val="bg1"/>
                </a:solidFill>
              </a:defRPr>
            </a:lvl3pPr>
            <a:lvl4pPr>
              <a:defRPr>
                <a:solidFill>
                  <a:schemeClr val="bg1"/>
                </a:solidFill>
              </a:defRPr>
            </a:lvl4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17" name="Espace réservé du contenu 12"/>
          <p:cNvSpPr>
            <a:spLocks noGrp="1"/>
          </p:cNvSpPr>
          <p:nvPr>
            <p:ph sz="quarter" idx="11"/>
          </p:nvPr>
        </p:nvSpPr>
        <p:spPr>
          <a:xfrm>
            <a:off x="5148064" y="1131590"/>
            <a:ext cx="3744911" cy="3384550"/>
          </a:xfrm>
          <a:prstGeom prst="rect">
            <a:avLst/>
          </a:prstGeom>
        </p:spPr>
        <p:txBody>
          <a:bodyPr/>
          <a:lstStyle>
            <a:lvl1pPr>
              <a:lnSpc>
                <a:spcPct val="90000"/>
              </a:lnSpc>
              <a:spcBef>
                <a:spcPts val="1400"/>
              </a:spcBef>
              <a:spcAft>
                <a:spcPts val="1200"/>
              </a:spcAft>
              <a:buClr>
                <a:srgbClr val="FFFFFF"/>
              </a:buClr>
              <a:buSzPct val="25000"/>
              <a:defRPr baseline="0">
                <a:solidFill>
                  <a:schemeClr val="bg1"/>
                </a:solidFill>
              </a:defRPr>
            </a:lvl1pPr>
            <a:lvl2pPr marL="0" indent="0">
              <a:lnSpc>
                <a:spcPct val="90000"/>
              </a:lnSpc>
              <a:buSzPct val="100000"/>
              <a:buFont typeface="+mj-lt"/>
              <a:buNone/>
              <a:defRPr baseline="0">
                <a:solidFill>
                  <a:schemeClr val="bg1"/>
                </a:solidFill>
              </a:defRPr>
            </a:lvl2pPr>
            <a:lvl3pPr>
              <a:defRPr>
                <a:solidFill>
                  <a:schemeClr val="bg1"/>
                </a:solidFill>
              </a:defRPr>
            </a:lvl3pPr>
            <a:lvl4pPr>
              <a:defRPr>
                <a:solidFill>
                  <a:schemeClr val="bg1"/>
                </a:solidFill>
              </a:defRPr>
            </a:lvl4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2939139566"/>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s 2 colonnes ACCESS BLANC">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651F7A-0970-42D1-8C76-ACA2CB09A069}"/>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63735C38-C8C5-408C-A15F-290013CC4C11}"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6" name="TextBox 6">
            <a:extLst>
              <a:ext uri="{FF2B5EF4-FFF2-40B4-BE49-F238E27FC236}">
                <a16:creationId xmlns:a16="http://schemas.microsoft.com/office/drawing/2014/main" id="{26CA4E2C-3338-4682-AE0B-D4EC0AB3E55C}"/>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pic>
        <p:nvPicPr>
          <p:cNvPr id="7" name="Picture 4">
            <a:extLst>
              <a:ext uri="{FF2B5EF4-FFF2-40B4-BE49-F238E27FC236}">
                <a16:creationId xmlns:a16="http://schemas.microsoft.com/office/drawing/2014/main" id="{32BE3F6B-266E-435C-AD68-87A5BFD670C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13" name="Content Placeholder 2"/>
          <p:cNvSpPr>
            <a:spLocks noGrp="1"/>
          </p:cNvSpPr>
          <p:nvPr>
            <p:ph sz="half" idx="1"/>
          </p:nvPr>
        </p:nvSpPr>
        <p:spPr>
          <a:xfrm>
            <a:off x="853323" y="1184275"/>
            <a:ext cx="3744416" cy="3332163"/>
          </a:xfrm>
          <a:prstGeom prst="rect">
            <a:avLst/>
          </a:prstGeom>
        </p:spPr>
        <p:txBody>
          <a:bodyPr>
            <a:normAutofit/>
          </a:bodyPr>
          <a:lstStyle>
            <a:lvl1pPr>
              <a:defRPr sz="1400" baseline="0">
                <a:solidFill>
                  <a:schemeClr val="bg1"/>
                </a:solidFill>
              </a:defRPr>
            </a:lvl1pPr>
            <a:lvl2pPr>
              <a:defRPr sz="1800" baseline="0">
                <a:solidFill>
                  <a:schemeClr val="bg2"/>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bg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bg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
        <p:nvSpPr>
          <p:cNvPr id="11" name="Content Placeholder 2"/>
          <p:cNvSpPr>
            <a:spLocks noGrp="1"/>
          </p:cNvSpPr>
          <p:nvPr>
            <p:ph sz="half" idx="10"/>
          </p:nvPr>
        </p:nvSpPr>
        <p:spPr>
          <a:xfrm>
            <a:off x="4813763" y="1184274"/>
            <a:ext cx="4104456" cy="3331691"/>
          </a:xfrm>
          <a:prstGeom prst="rect">
            <a:avLst/>
          </a:prstGeom>
        </p:spPr>
        <p:txBody>
          <a:bodyPr>
            <a:normAutofit/>
          </a:bodyPr>
          <a:lstStyle>
            <a:lvl1pPr>
              <a:defRPr sz="1400" baseline="0">
                <a:solidFill>
                  <a:schemeClr val="bg1"/>
                </a:solidFill>
              </a:defRPr>
            </a:lvl1pPr>
            <a:lvl2pPr>
              <a:defRPr sz="1800" baseline="0">
                <a:solidFill>
                  <a:schemeClr val="bg2"/>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bg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bg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Tree>
    <p:extLst>
      <p:ext uri="{BB962C8B-B14F-4D97-AF65-F5344CB8AC3E}">
        <p14:creationId xmlns:p14="http://schemas.microsoft.com/office/powerpoint/2010/main" val="211240895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 DYS 1 colonne BLANC">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45FFFA-C82C-4356-8177-F5E1C8BD6BC5}"/>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FCF13E70-AB0D-441C-9731-3EDE3FB86873}"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5" name="TextBox 6">
            <a:extLst>
              <a:ext uri="{FF2B5EF4-FFF2-40B4-BE49-F238E27FC236}">
                <a16:creationId xmlns:a16="http://schemas.microsoft.com/office/drawing/2014/main" id="{CD21714A-EC06-4B7D-8DB6-3B55AB7AC9C5}"/>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a:solidFill>
                <a:srgbClr val="F16E00"/>
              </a:solidFill>
              <a:ea typeface="ＭＳ Ｐゴシック" panose="020B0600070205080204" pitchFamily="34" charset="-128"/>
            </a:endParaRPr>
          </a:p>
        </p:txBody>
      </p:sp>
      <p:pic>
        <p:nvPicPr>
          <p:cNvPr id="6" name="Picture 4">
            <a:extLst>
              <a:ext uri="{FF2B5EF4-FFF2-40B4-BE49-F238E27FC236}">
                <a16:creationId xmlns:a16="http://schemas.microsoft.com/office/drawing/2014/main" id="{9DDD8ECE-7F53-45B0-B44D-E50E1E784A6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7"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tx1"/>
                </a:solidFill>
              </a:defRPr>
            </a:lvl1pPr>
            <a:lvl2pPr>
              <a:defRPr sz="1800" baseline="0">
                <a:solidFill>
                  <a:srgbClr val="F16E00"/>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p:txBody>
      </p:sp>
    </p:spTree>
    <p:extLst>
      <p:ext uri="{BB962C8B-B14F-4D97-AF65-F5344CB8AC3E}">
        <p14:creationId xmlns:p14="http://schemas.microsoft.com/office/powerpoint/2010/main" val="182488851"/>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RCI OFR SIMPLE NOIR">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27516B1-6468-4354-AD14-0B49FD72B2E2}"/>
              </a:ext>
            </a:extLst>
          </p:cNvPr>
          <p:cNvGrpSpPr>
            <a:grpSpLocks/>
          </p:cNvGrpSpPr>
          <p:nvPr userDrawn="1"/>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D4296508-C754-4874-A723-1B56822B591F}"/>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5" name="Freeform 6">
              <a:extLst>
                <a:ext uri="{FF2B5EF4-FFF2-40B4-BE49-F238E27FC236}">
                  <a16:creationId xmlns:a16="http://schemas.microsoft.com/office/drawing/2014/main" id="{F314A3D2-4351-4C07-89DE-1BC6FE39F985}"/>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9DD60D5E-4A68-4C3E-90C3-B0E5BF67DED1}"/>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DDAC595A-75BB-4435-A4B1-7E1A24291AC3}"/>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B2243E21-2CA4-4F3C-BC44-5A8B4A0CCF7A}"/>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E90D9DD8-A9A2-4DD8-8A7F-29CE13409622}"/>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15ACF2D6-080C-4E5A-B6C8-8267C36DDAFE}"/>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3A8C1A0D-DA10-419A-AD5B-19DD74E8C96F}"/>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2" name="Image 10">
            <a:extLst>
              <a:ext uri="{FF2B5EF4-FFF2-40B4-BE49-F238E27FC236}">
                <a16:creationId xmlns:a16="http://schemas.microsoft.com/office/drawing/2014/main" id="{9BE966BD-4E4A-4968-86C7-6C31DD8E8D1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ZoneTexte 12">
            <a:extLst>
              <a:ext uri="{FF2B5EF4-FFF2-40B4-BE49-F238E27FC236}">
                <a16:creationId xmlns:a16="http://schemas.microsoft.com/office/drawing/2014/main" id="{1C0928BC-D01D-45B8-AD0F-7667D22CDDDF}"/>
              </a:ext>
            </a:extLst>
          </p:cNvPr>
          <p:cNvSpPr txBox="1"/>
          <p:nvPr userDrawn="1"/>
        </p:nvSpPr>
        <p:spPr>
          <a:xfrm>
            <a:off x="428625" y="3292475"/>
            <a:ext cx="7456488" cy="603250"/>
          </a:xfrm>
          <a:prstGeom prst="rect">
            <a:avLst/>
          </a:prstGeom>
        </p:spPr>
        <p:txBody>
          <a:bodyPr lIns="0" tIns="0" rIns="0" bIns="0">
            <a:spAutoFit/>
          </a:bodyPr>
          <a:lstStyle/>
          <a:p>
            <a:pPr defTabSz="914400" eaLnBrk="1" hangingPunct="1">
              <a:lnSpc>
                <a:spcPct val="90000"/>
              </a:lnSpc>
              <a:spcBef>
                <a:spcPts val="600"/>
              </a:spcBef>
              <a:buClr>
                <a:srgbClr val="FFFFFF"/>
              </a:buClr>
              <a:buSzPct val="25000"/>
              <a:buFont typeface="Calibri" pitchFamily="34" charset="0"/>
              <a:buNone/>
              <a:defRPr/>
            </a:pPr>
            <a:r>
              <a:rPr lang="fr-FR" spc="-20" dirty="0">
                <a:solidFill>
                  <a:srgbClr val="FFFFFF"/>
                </a:solidFill>
                <a:latin typeface="Helvetica 75 Bold" pitchFamily="34" charset="0"/>
                <a:ea typeface="+mn-ea"/>
                <a:cs typeface="Arial" panose="020B0604020202020204" pitchFamily="34" charset="0"/>
              </a:rPr>
              <a:t>Pour toute demande d’accompagnement  :  	ZZZ ACCESSIBILITY SUPPORT 						(accessibilty.support@orange.com)</a:t>
            </a:r>
          </a:p>
          <a:p>
            <a:pPr>
              <a:defRPr/>
            </a:pPr>
            <a:endParaRPr lang="fr-FR" dirty="0" err="1">
              <a:latin typeface="Helvetica 75" pitchFamily="34" charset="0"/>
              <a:ea typeface="ＭＳ Ｐゴシック" panose="020B0600070205080204" pitchFamily="34" charset="-128"/>
            </a:endParaRPr>
          </a:p>
        </p:txBody>
      </p:sp>
      <p:sp>
        <p:nvSpPr>
          <p:cNvPr id="21" name="Titre 11"/>
          <p:cNvSpPr>
            <a:spLocks noGrp="1"/>
          </p:cNvSpPr>
          <p:nvPr>
            <p:ph type="title"/>
          </p:nvPr>
        </p:nvSpPr>
        <p:spPr>
          <a:xfrm>
            <a:off x="313535" y="267618"/>
            <a:ext cx="4831159" cy="743744"/>
          </a:xfrm>
          <a:prstGeom prst="rect">
            <a:avLst/>
          </a:prstGeom>
        </p:spPr>
        <p:txBody>
          <a:bodyPr/>
          <a:lstStyle>
            <a:lvl1pPr algn="l">
              <a:defRPr sz="4000">
                <a:solidFill>
                  <a:schemeClr val="bg1"/>
                </a:solidFill>
              </a:defRPr>
            </a:lvl1pPr>
          </a:lstStyle>
          <a:p>
            <a:r>
              <a:rPr lang="fr-FR"/>
              <a:t>Modifiez le style du titre</a:t>
            </a:r>
            <a:endParaRPr lang="fr-FR" dirty="0"/>
          </a:p>
        </p:txBody>
      </p:sp>
    </p:spTree>
    <p:extLst>
      <p:ext uri="{BB962C8B-B14F-4D97-AF65-F5344CB8AC3E}">
        <p14:creationId xmlns:p14="http://schemas.microsoft.com/office/powerpoint/2010/main" val="1035410393"/>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CLUSION">
    <p:bg>
      <p:bgPr>
        <a:solidFill>
          <a:schemeClr val="tx1"/>
        </a:solid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4A1D9F68-8094-4EB9-9E82-111B271535C6}"/>
              </a:ext>
            </a:extLst>
          </p:cNvPr>
          <p:cNvGrpSpPr>
            <a:grpSpLocks/>
          </p:cNvGrpSpPr>
          <p:nvPr userDrawn="1"/>
        </p:nvGrpSpPr>
        <p:grpSpPr bwMode="auto">
          <a:xfrm>
            <a:off x="314325" y="4233863"/>
            <a:ext cx="612775" cy="612775"/>
            <a:chOff x="313535" y="4233863"/>
            <a:chExt cx="612775" cy="612775"/>
          </a:xfrm>
        </p:grpSpPr>
        <p:sp>
          <p:nvSpPr>
            <p:cNvPr id="6" name="Rectangle 3">
              <a:extLst>
                <a:ext uri="{FF2B5EF4-FFF2-40B4-BE49-F238E27FC236}">
                  <a16:creationId xmlns:a16="http://schemas.microsoft.com/office/drawing/2014/main" id="{28011352-0165-4A6C-8131-4A9F83352F29}"/>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7" name="Freeform 6">
              <a:extLst>
                <a:ext uri="{FF2B5EF4-FFF2-40B4-BE49-F238E27FC236}">
                  <a16:creationId xmlns:a16="http://schemas.microsoft.com/office/drawing/2014/main" id="{0BC67A79-E380-4741-9802-A5F86E79F120}"/>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05C09F70-C689-46DA-9FC8-09BD2C1BC3E0}"/>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052B0182-2BDA-4E05-953E-F9AA28F646BF}"/>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85FDA290-B5E0-421E-926F-4EEB301349BA}"/>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0162F53C-62F1-462D-8811-1C16A0B76BE7}"/>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297B2D14-0B41-49DC-967B-2E00AC3C1617}"/>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23FF10F0-88AD-4F43-BE0E-2B81DF98B6AC}"/>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4" name="Image 10">
            <a:extLst>
              <a:ext uri="{FF2B5EF4-FFF2-40B4-BE49-F238E27FC236}">
                <a16:creationId xmlns:a16="http://schemas.microsoft.com/office/drawing/2014/main" id="{6CB20FD3-1FF9-44A2-B96E-8B2859354D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itre 11"/>
          <p:cNvSpPr>
            <a:spLocks noGrp="1"/>
          </p:cNvSpPr>
          <p:nvPr>
            <p:ph type="title"/>
          </p:nvPr>
        </p:nvSpPr>
        <p:spPr>
          <a:xfrm>
            <a:off x="313535" y="267618"/>
            <a:ext cx="6202681" cy="743744"/>
          </a:xfrm>
          <a:prstGeom prst="rect">
            <a:avLst/>
          </a:prstGeom>
        </p:spPr>
        <p:txBody>
          <a:bodyPr/>
          <a:lstStyle>
            <a:lvl1pPr algn="l">
              <a:defRPr sz="4000">
                <a:solidFill>
                  <a:schemeClr val="bg1"/>
                </a:solidFill>
              </a:defRPr>
            </a:lvl1pPr>
          </a:lstStyle>
          <a:p>
            <a:r>
              <a:rPr lang="fr-FR" dirty="0"/>
              <a:t>Modifiez le style du titre</a:t>
            </a:r>
          </a:p>
        </p:txBody>
      </p:sp>
      <p:sp>
        <p:nvSpPr>
          <p:cNvPr id="16" name="Espace réservé du contenu 5"/>
          <p:cNvSpPr>
            <a:spLocks noGrp="1"/>
          </p:cNvSpPr>
          <p:nvPr>
            <p:ph sz="quarter" idx="10"/>
          </p:nvPr>
        </p:nvSpPr>
        <p:spPr>
          <a:xfrm>
            <a:off x="338465" y="1177192"/>
            <a:ext cx="7839075" cy="504825"/>
          </a:xfrm>
          <a:prstGeom prst="rect">
            <a:avLst/>
          </a:prstGeom>
        </p:spPr>
        <p:txBody>
          <a:bodyPr/>
          <a:lstStyle>
            <a:lvl1pPr>
              <a:defRPr sz="1600">
                <a:solidFill>
                  <a:schemeClr val="bg1"/>
                </a:solidFill>
              </a:defRPr>
            </a:lvl1pPr>
          </a:lstStyle>
          <a:p>
            <a:pPr lvl="0"/>
            <a:r>
              <a:rPr lang="fr-FR"/>
              <a:t>Cliquez pour modifier les styles du texte du masque</a:t>
            </a:r>
          </a:p>
        </p:txBody>
      </p:sp>
      <p:sp>
        <p:nvSpPr>
          <p:cNvPr id="18" name="Espace réservé du contenu 5"/>
          <p:cNvSpPr>
            <a:spLocks noGrp="1"/>
          </p:cNvSpPr>
          <p:nvPr>
            <p:ph sz="quarter" idx="11"/>
          </p:nvPr>
        </p:nvSpPr>
        <p:spPr>
          <a:xfrm>
            <a:off x="367912" y="1923678"/>
            <a:ext cx="7839075" cy="504825"/>
          </a:xfrm>
          <a:prstGeom prst="rect">
            <a:avLst/>
          </a:prstGeom>
        </p:spPr>
        <p:txBody>
          <a:bodyPr/>
          <a:lstStyle>
            <a:lvl1pPr>
              <a:defRPr sz="1400" baseline="0">
                <a:solidFill>
                  <a:schemeClr val="bg1"/>
                </a:solidFill>
              </a:defRPr>
            </a:lvl1pPr>
          </a:lstStyle>
          <a:p>
            <a:pPr lvl="0"/>
            <a:r>
              <a:rPr lang="fr-FR"/>
              <a:t>Cliquez pour modifier les styles du texte du masque</a:t>
            </a:r>
          </a:p>
        </p:txBody>
      </p:sp>
    </p:spTree>
    <p:extLst>
      <p:ext uri="{BB962C8B-B14F-4D97-AF65-F5344CB8AC3E}">
        <p14:creationId xmlns:p14="http://schemas.microsoft.com/office/powerpoint/2010/main" val="280754029"/>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MERCI OFR SIMPLE NOIR">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E5E7AD2-9151-4436-A025-CB403F4AE6B6}"/>
              </a:ext>
            </a:extLst>
          </p:cNvPr>
          <p:cNvGrpSpPr>
            <a:grpSpLocks/>
          </p:cNvGrpSpPr>
          <p:nvPr userDrawn="1"/>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9BA43FC5-7335-4FD3-A0B2-65584ABA03A0}"/>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5" name="Freeform 6">
              <a:extLst>
                <a:ext uri="{FF2B5EF4-FFF2-40B4-BE49-F238E27FC236}">
                  <a16:creationId xmlns:a16="http://schemas.microsoft.com/office/drawing/2014/main" id="{FC036501-FE79-4913-A470-594E5855FAF3}"/>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D0484219-7473-473A-8BDE-0C7BC032D89F}"/>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26BE3A58-9DFD-4E31-BAB3-CEEDF8B62108}"/>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8BF41DDE-DA9F-4BA3-8468-03BB4FDAD2FE}"/>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1D1999AF-41C4-42FD-8F80-6A3C82427927}"/>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9D9ECB50-7588-4D71-A2A3-CDA5AEA0D03F}"/>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C65B6F29-67A0-4A28-B20F-080C15C89F93}"/>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grpSp>
        <p:nvGrpSpPr>
          <p:cNvPr id="12" name="Groupe 10">
            <a:extLst>
              <a:ext uri="{FF2B5EF4-FFF2-40B4-BE49-F238E27FC236}">
                <a16:creationId xmlns:a16="http://schemas.microsoft.com/office/drawing/2014/main" id="{D69369C3-748E-456E-AC30-DA60E4DD6379}"/>
              </a:ext>
            </a:extLst>
          </p:cNvPr>
          <p:cNvGrpSpPr>
            <a:grpSpLocks/>
          </p:cNvGrpSpPr>
          <p:nvPr userDrawn="1"/>
        </p:nvGrpSpPr>
        <p:grpSpPr bwMode="auto">
          <a:xfrm>
            <a:off x="7885113" y="4011613"/>
            <a:ext cx="884237" cy="857250"/>
            <a:chOff x="7934758" y="4011910"/>
            <a:chExt cx="885714" cy="857143"/>
          </a:xfrm>
        </p:grpSpPr>
        <p:pic>
          <p:nvPicPr>
            <p:cNvPr id="13" name="Image 11">
              <a:extLst>
                <a:ext uri="{FF2B5EF4-FFF2-40B4-BE49-F238E27FC236}">
                  <a16:creationId xmlns:a16="http://schemas.microsoft.com/office/drawing/2014/main" id="{35B25435-7E05-4495-B445-78E0B770228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4758" y="4011910"/>
              <a:ext cx="885714" cy="85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Ellipse 13">
              <a:extLst>
                <a:ext uri="{FF2B5EF4-FFF2-40B4-BE49-F238E27FC236}">
                  <a16:creationId xmlns:a16="http://schemas.microsoft.com/office/drawing/2014/main" id="{54A7A2DC-A696-442E-8890-1191A5595D75}"/>
                </a:ext>
              </a:extLst>
            </p:cNvPr>
            <p:cNvSpPr/>
            <p:nvPr userDrawn="1"/>
          </p:nvSpPr>
          <p:spPr>
            <a:xfrm>
              <a:off x="7999954" y="4080163"/>
              <a:ext cx="755323" cy="74603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grpSp>
      <p:sp>
        <p:nvSpPr>
          <p:cNvPr id="15" name="ZoneTexte 14">
            <a:extLst>
              <a:ext uri="{FF2B5EF4-FFF2-40B4-BE49-F238E27FC236}">
                <a16:creationId xmlns:a16="http://schemas.microsoft.com/office/drawing/2014/main" id="{8B61A010-080C-44C0-BB87-588C2471695B}"/>
              </a:ext>
            </a:extLst>
          </p:cNvPr>
          <p:cNvSpPr txBox="1"/>
          <p:nvPr userDrawn="1"/>
        </p:nvSpPr>
        <p:spPr>
          <a:xfrm>
            <a:off x="347663" y="1177925"/>
            <a:ext cx="4933950" cy="873125"/>
          </a:xfrm>
          <a:prstGeom prst="rect">
            <a:avLst/>
          </a:prstGeom>
        </p:spPr>
        <p:txBody>
          <a:bodyPr lIns="0" tIns="0" rIns="0" bIns="0">
            <a:spAutoFit/>
          </a:bodyPr>
          <a:lstStyle/>
          <a:p>
            <a:pPr defTabSz="914400" eaLnBrk="1" hangingPunct="1">
              <a:lnSpc>
                <a:spcPct val="90000"/>
              </a:lnSpc>
              <a:spcBef>
                <a:spcPts val="600"/>
              </a:spcBef>
              <a:buClr>
                <a:srgbClr val="FFFFFF"/>
              </a:buClr>
              <a:buSzPct val="25000"/>
              <a:buFont typeface="Calibri" pitchFamily="34" charset="0"/>
              <a:buNone/>
              <a:defRPr/>
            </a:pPr>
            <a:r>
              <a:rPr lang="fr-FR" spc="-20" dirty="0">
                <a:latin typeface="Helvetica 75 Bold" pitchFamily="34" charset="0"/>
                <a:ea typeface="+mn-ea"/>
                <a:cs typeface="Arial" panose="020B0604020202020204" pitchFamily="34" charset="0"/>
              </a:rPr>
              <a:t>Pour toute demande d’accompagnement :</a:t>
            </a:r>
          </a:p>
          <a:p>
            <a:pPr defTabSz="914400" eaLnBrk="1" hangingPunct="1">
              <a:lnSpc>
                <a:spcPct val="90000"/>
              </a:lnSpc>
              <a:spcBef>
                <a:spcPts val="600"/>
              </a:spcBef>
              <a:buClr>
                <a:srgbClr val="FFFFFF"/>
              </a:buClr>
              <a:buSzPct val="25000"/>
              <a:buFont typeface="Calibri" pitchFamily="34" charset="0"/>
              <a:buNone/>
              <a:defRPr/>
            </a:pPr>
            <a:r>
              <a:rPr lang="fr-FR" spc="-20" dirty="0">
                <a:latin typeface="Helvetica 75 Bold" pitchFamily="34" charset="0"/>
                <a:ea typeface="+mn-ea"/>
                <a:cs typeface="Arial" panose="020B0604020202020204" pitchFamily="34" charset="0"/>
              </a:rPr>
              <a:t>ZZZ ACCESSIBILITY SUPPORT (accessibilty.support@orange.com)</a:t>
            </a:r>
          </a:p>
          <a:p>
            <a:pPr>
              <a:defRPr/>
            </a:pPr>
            <a:endParaRPr lang="fr-FR" dirty="0" err="1">
              <a:latin typeface="Helvetica 75" pitchFamily="34" charset="0"/>
              <a:ea typeface="ＭＳ Ｐゴシック" panose="020B0600070205080204" pitchFamily="34" charset="-128"/>
            </a:endParaRPr>
          </a:p>
        </p:txBody>
      </p:sp>
      <p:sp>
        <p:nvSpPr>
          <p:cNvPr id="21" name="Titre 11"/>
          <p:cNvSpPr>
            <a:spLocks noGrp="1"/>
          </p:cNvSpPr>
          <p:nvPr>
            <p:ph type="title"/>
          </p:nvPr>
        </p:nvSpPr>
        <p:spPr>
          <a:xfrm>
            <a:off x="313535" y="267618"/>
            <a:ext cx="4831159" cy="743744"/>
          </a:xfrm>
          <a:prstGeom prst="rect">
            <a:avLst/>
          </a:prstGeom>
        </p:spPr>
        <p:txBody>
          <a:bodyPr/>
          <a:lstStyle>
            <a:lvl1pPr algn="l">
              <a:defRPr sz="4000">
                <a:solidFill>
                  <a:schemeClr val="tx1"/>
                </a:solidFill>
              </a:defRPr>
            </a:lvl1pPr>
          </a:lstStyle>
          <a:p>
            <a:r>
              <a:rPr lang="fr-FR"/>
              <a:t>Modifiez le style du titre</a:t>
            </a:r>
            <a:endParaRPr lang="fr-FR" dirty="0"/>
          </a:p>
        </p:txBody>
      </p:sp>
    </p:spTree>
    <p:extLst>
      <p:ext uri="{BB962C8B-B14F-4D97-AF65-F5344CB8AC3E}">
        <p14:creationId xmlns:p14="http://schemas.microsoft.com/office/powerpoint/2010/main" val="43511882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solidFill>
                  <a:schemeClr val="bg1"/>
                </a:solidFill>
              </a:defRPr>
            </a:lvl3pPr>
            <a:lvl4pPr marL="401638" indent="-401638">
              <a:lnSpc>
                <a:spcPct val="85000"/>
              </a:lnSpc>
              <a:spcAft>
                <a:spcPts val="800"/>
              </a:spcAft>
              <a:buFont typeface="+mj-lt"/>
              <a:buNone/>
              <a:defRPr sz="3000">
                <a:solidFill>
                  <a:schemeClr val="bg1"/>
                </a:solidFill>
              </a:defRPr>
            </a:lvl4pPr>
            <a:lvl5pPr marL="0" indent="0">
              <a:lnSpc>
                <a:spcPct val="85000"/>
              </a:lnSpc>
              <a:spcAft>
                <a:spcPts val="800"/>
              </a:spcAft>
              <a:buFont typeface="+mj-lt"/>
              <a:buNone/>
              <a:defRPr sz="3000">
                <a:solidFill>
                  <a:schemeClr val="bg1"/>
                </a:solidFill>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171501414"/>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ux contenu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2215082E-B84A-4A9B-A73B-C30E3A7C280B}"/>
              </a:ext>
            </a:extLst>
          </p:cNvPr>
          <p:cNvSpPr>
            <a:spLocks noChangeArrowheads="1"/>
          </p:cNvSpPr>
          <p:nvPr userDrawn="1"/>
        </p:nvSpPr>
        <p:spPr bwMode="auto">
          <a:xfrm>
            <a:off x="44450" y="4876800"/>
            <a:ext cx="501650"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r>
              <a:rPr lang="en-GB" altLang="fr-FR" sz="800" b="1" dirty="0">
                <a:solidFill>
                  <a:schemeClr val="bg2"/>
                </a:solidFill>
                <a:ea typeface="ＭＳ Ｐゴシック" pitchFamily="34" charset="-128"/>
              </a:rPr>
              <a:t>p.</a:t>
            </a:r>
            <a:fld id="{4F5DED8E-AA15-42E5-B085-B9626EC8FFF0}" type="slidenum">
              <a:rPr lang="en-GB" altLang="fr-FR" sz="800" b="1" smtClean="0">
                <a:solidFill>
                  <a:schemeClr val="bg2"/>
                </a:solidFill>
                <a:ea typeface="ＭＳ Ｐゴシック" pitchFamily="34" charset="-128"/>
              </a:rPr>
              <a:pPr algn="ctr">
                <a:defRPr/>
              </a:pPr>
              <a:t>‹N°›</a:t>
            </a:fld>
            <a:endParaRPr lang="fr-FR" altLang="fr-FR" sz="800" b="1" dirty="0">
              <a:solidFill>
                <a:schemeClr val="bg2"/>
              </a:solidFill>
              <a:ea typeface="ＭＳ Ｐゴシック" pitchFamily="34" charset="-128"/>
            </a:endParaRPr>
          </a:p>
        </p:txBody>
      </p:sp>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6" name="Espace réservé du pied de page 15">
            <a:extLst>
              <a:ext uri="{FF2B5EF4-FFF2-40B4-BE49-F238E27FC236}">
                <a16:creationId xmlns:a16="http://schemas.microsoft.com/office/drawing/2014/main" id="{9E728016-281B-45E8-8AF1-B67BF3B83F1B}"/>
              </a:ext>
            </a:extLst>
          </p:cNvPr>
          <p:cNvSpPr>
            <a:spLocks noGrp="1"/>
          </p:cNvSpPr>
          <p:nvPr>
            <p:ph type="ftr" sz="quarter" idx="14"/>
          </p:nvPr>
        </p:nvSpPr>
        <p:spPr>
          <a:xfrm>
            <a:off x="684213" y="4875213"/>
            <a:ext cx="1800225" cy="288925"/>
          </a:xfrm>
        </p:spPr>
        <p:txBody>
          <a:bodyPr/>
          <a:lstStyle>
            <a:lvl1pPr>
              <a:defRPr sz="1050"/>
            </a:lvl1pPr>
          </a:lstStyle>
          <a:p>
            <a:pPr>
              <a:defRPr/>
            </a:pPr>
            <a:r>
              <a:rPr lang="fr-FR"/>
              <a:t>Interne Orange</a:t>
            </a:r>
            <a:endParaRPr lang="fr-FR" dirty="0"/>
          </a:p>
        </p:txBody>
      </p:sp>
    </p:spTree>
    <p:extLst>
      <p:ext uri="{BB962C8B-B14F-4D97-AF65-F5344CB8AC3E}">
        <p14:creationId xmlns:p14="http://schemas.microsoft.com/office/powerpoint/2010/main" val="4223709463"/>
      </p:ext>
    </p:extLst>
  </p:cSld>
  <p:clrMapOvr>
    <a:masterClrMapping/>
  </p:clrMapOvr>
  <p:transition spd="slow">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Image pleine page">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9144000" cy="5143500"/>
          </a:xfrm>
        </p:spPr>
        <p:txBody>
          <a:bodyPr/>
          <a:lstStyle/>
          <a:p>
            <a:pPr lvl="0"/>
            <a:r>
              <a:rPr lang="fr-FR" noProof="0" dirty="0"/>
              <a:t>Cliquez sur l'icône pour ajouter une image</a:t>
            </a:r>
          </a:p>
        </p:txBody>
      </p:sp>
      <p:sp>
        <p:nvSpPr>
          <p:cNvPr id="3" name="Title 2"/>
          <p:cNvSpPr>
            <a:spLocks noGrp="1"/>
          </p:cNvSpPr>
          <p:nvPr>
            <p:ph type="title"/>
          </p:nvPr>
        </p:nvSpPr>
        <p:spPr/>
        <p:txBody>
          <a:bodyPr/>
          <a:lstStyle>
            <a:lvl1pPr>
              <a:defRPr>
                <a:solidFill>
                  <a:srgbClr val="FF6600"/>
                </a:solidFill>
              </a:defRPr>
            </a:lvl1pPr>
          </a:lstStyle>
          <a:p>
            <a:r>
              <a:rPr lang="fr-FR"/>
              <a:t>Modifiez le style du titre</a:t>
            </a:r>
            <a:endParaRPr lang="en-GB" dirty="0"/>
          </a:p>
        </p:txBody>
      </p:sp>
    </p:spTree>
    <p:extLst>
      <p:ext uri="{BB962C8B-B14F-4D97-AF65-F5344CB8AC3E}">
        <p14:creationId xmlns:p14="http://schemas.microsoft.com/office/powerpoint/2010/main" val="381644523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solidFill>
                  <a:srgbClr val="FF6600"/>
                </a:solidFill>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5" name="Espace réservé du pied de page 15">
            <a:extLst>
              <a:ext uri="{FF2B5EF4-FFF2-40B4-BE49-F238E27FC236}">
                <a16:creationId xmlns:a16="http://schemas.microsoft.com/office/drawing/2014/main" id="{61F6EEF3-DAB6-46FC-B9B9-CC69916359A9}"/>
              </a:ext>
            </a:extLst>
          </p:cNvPr>
          <p:cNvSpPr>
            <a:spLocks noGrp="1"/>
          </p:cNvSpPr>
          <p:nvPr>
            <p:ph type="ftr" sz="quarter" idx="14"/>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r>
              <a:rPr lang="fr-FR"/>
              <a:t>Interne Orange</a:t>
            </a:r>
            <a:endParaRPr lang="fr-FR" dirty="0"/>
          </a:p>
        </p:txBody>
      </p:sp>
      <p:sp>
        <p:nvSpPr>
          <p:cNvPr id="6" name="Espace réservé du numéro de diapositive 16">
            <a:extLst>
              <a:ext uri="{FF2B5EF4-FFF2-40B4-BE49-F238E27FC236}">
                <a16:creationId xmlns:a16="http://schemas.microsoft.com/office/drawing/2014/main" id="{2D474825-105D-4B98-B197-E2B6C275D358}"/>
              </a:ext>
            </a:extLst>
          </p:cNvPr>
          <p:cNvSpPr>
            <a:spLocks noGrp="1"/>
          </p:cNvSpPr>
          <p:nvPr>
            <p:ph type="sldNum" sz="quarter" idx="15"/>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fld id="{C734E8EC-93B0-48E3-962D-7607C1D09A93}" type="slidenum">
              <a:rPr lang="fr-FR"/>
              <a:pPr>
                <a:defRPr/>
              </a:pPr>
              <a:t>‹N°›</a:t>
            </a:fld>
            <a:endParaRPr lang="fr-FR" dirty="0"/>
          </a:p>
        </p:txBody>
      </p:sp>
    </p:spTree>
    <p:extLst>
      <p:ext uri="{BB962C8B-B14F-4D97-AF65-F5344CB8AC3E}">
        <p14:creationId xmlns:p14="http://schemas.microsoft.com/office/powerpoint/2010/main" val="299394562"/>
      </p:ext>
    </p:extLst>
  </p:cSld>
  <p:clrMapOvr>
    <a:masterClrMapping/>
  </p:clrMapOvr>
  <p:transition spd="slow">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5" name="Espace réservé du pied de page 15">
            <a:extLst>
              <a:ext uri="{FF2B5EF4-FFF2-40B4-BE49-F238E27FC236}">
                <a16:creationId xmlns:a16="http://schemas.microsoft.com/office/drawing/2014/main" id="{306FC41D-1CE1-44BB-8500-2D9F63109BAF}"/>
              </a:ext>
            </a:extLst>
          </p:cNvPr>
          <p:cNvSpPr>
            <a:spLocks noGrp="1"/>
          </p:cNvSpPr>
          <p:nvPr>
            <p:ph type="ftr" sz="quarter" idx="14"/>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r>
              <a:rPr lang="fr-FR"/>
              <a:t>Interne Orange</a:t>
            </a:r>
            <a:endParaRPr lang="fr-FR" dirty="0"/>
          </a:p>
        </p:txBody>
      </p:sp>
      <p:sp>
        <p:nvSpPr>
          <p:cNvPr id="6" name="Espace réservé du numéro de diapositive 16">
            <a:extLst>
              <a:ext uri="{FF2B5EF4-FFF2-40B4-BE49-F238E27FC236}">
                <a16:creationId xmlns:a16="http://schemas.microsoft.com/office/drawing/2014/main" id="{81AE6A36-B132-46AB-ABD9-1E7DFAC4FD0A}"/>
              </a:ext>
            </a:extLst>
          </p:cNvPr>
          <p:cNvSpPr>
            <a:spLocks noGrp="1"/>
          </p:cNvSpPr>
          <p:nvPr>
            <p:ph type="sldNum" sz="quarter" idx="15"/>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fld id="{19DA074B-20A3-41F8-95CF-671A09494297}" type="slidenum">
              <a:rPr lang="fr-FR"/>
              <a:pPr>
                <a:defRPr/>
              </a:pPr>
              <a:t>‹N°›</a:t>
            </a:fld>
            <a:endParaRPr lang="fr-FR" dirty="0"/>
          </a:p>
        </p:txBody>
      </p:sp>
    </p:spTree>
    <p:extLst>
      <p:ext uri="{BB962C8B-B14F-4D97-AF65-F5344CB8AC3E}">
        <p14:creationId xmlns:p14="http://schemas.microsoft.com/office/powerpoint/2010/main" val="3747120146"/>
      </p:ext>
    </p:extLst>
  </p:cSld>
  <p:clrMapOvr>
    <a:masterClrMapping/>
  </p:clrMapOvr>
  <p:transition spd="slow">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800500"/>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216A60D-F165-42DA-9623-FB304F83CE4A}"/>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idx="1"/>
          </p:nvPr>
        </p:nvSpPr>
        <p:spPr>
          <a:xfrm>
            <a:off x="314325" y="1184275"/>
            <a:ext cx="8515350" cy="3365500"/>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Title 3"/>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2402933376"/>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re de la présentation">
    <p:spTree>
      <p:nvGrpSpPr>
        <p:cNvPr id="1" name=""/>
        <p:cNvGrpSpPr/>
        <p:nvPr/>
      </p:nvGrpSpPr>
      <p:grpSpPr>
        <a:xfrm>
          <a:off x="0" y="0"/>
          <a:ext cx="0" cy="0"/>
          <a:chOff x="0" y="0"/>
          <a:chExt cx="0" cy="0"/>
        </a:xfrm>
      </p:grpSpPr>
      <p:pic>
        <p:nvPicPr>
          <p:cNvPr id="4" name="Image 10">
            <a:extLst>
              <a:ext uri="{FF2B5EF4-FFF2-40B4-BE49-F238E27FC236}">
                <a16:creationId xmlns:a16="http://schemas.microsoft.com/office/drawing/2014/main" id="{2B1804A9-558A-4EAB-A4EC-B7EA923421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8350" y="4516438"/>
            <a:ext cx="5270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
        <p:nvSpPr>
          <p:cNvPr id="3" name="Text Placeholder 2"/>
          <p:cNvSpPr>
            <a:spLocks noGrp="1"/>
          </p:cNvSpPr>
          <p:nvPr>
            <p:ph type="body" sz="quarter" idx="12"/>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2131163131"/>
      </p:ext>
    </p:extLst>
  </p:cSld>
  <p:clrMapOvr>
    <a:masterClrMapping/>
  </p:clrMapOvr>
  <p:transition spd="med">
    <p:fade/>
  </p:transition>
  <p:hf sldNum="0"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ection">
    <p:bg>
      <p:bgPr>
        <a:solidFill>
          <a:schemeClr val="tx1"/>
        </a:solidFill>
        <a:effectLst/>
      </p:bgPr>
    </p:bg>
    <p:spTree>
      <p:nvGrpSpPr>
        <p:cNvPr id="1" name=""/>
        <p:cNvGrpSpPr/>
        <p:nvPr/>
      </p:nvGrpSpPr>
      <p:grpSpPr>
        <a:xfrm>
          <a:off x="0" y="0"/>
          <a:ext cx="0" cy="0"/>
          <a:chOff x="0" y="0"/>
          <a:chExt cx="0" cy="0"/>
        </a:xfrm>
      </p:grpSpPr>
      <p:sp>
        <p:nvSpPr>
          <p:cNvPr id="9" name="Titre 8"/>
          <p:cNvSpPr>
            <a:spLocks noGrp="1"/>
          </p:cNvSpPr>
          <p:nvPr>
            <p:ph type="title"/>
          </p:nvPr>
        </p:nvSpPr>
        <p:spPr>
          <a:xfrm>
            <a:off x="539552" y="205978"/>
            <a:ext cx="6120680" cy="4526012"/>
          </a:xfrm>
        </p:spPr>
        <p:txBody>
          <a:bodyPr>
            <a:noAutofit/>
          </a:bodyPr>
          <a:lstStyle>
            <a:lvl1pPr>
              <a:defRPr sz="5400">
                <a:solidFill>
                  <a:schemeClr val="bg2"/>
                </a:solidFill>
              </a:defRPr>
            </a:lvl1pPr>
          </a:lstStyle>
          <a:p>
            <a:r>
              <a:rPr lang="fr-FR"/>
              <a:t>Modifiez le style du titre</a:t>
            </a:r>
            <a:endParaRPr lang="fr-FR" dirty="0"/>
          </a:p>
        </p:txBody>
      </p:sp>
      <p:sp>
        <p:nvSpPr>
          <p:cNvPr id="3" name="Espace réservé du pied de page 3">
            <a:extLst>
              <a:ext uri="{FF2B5EF4-FFF2-40B4-BE49-F238E27FC236}">
                <a16:creationId xmlns:a16="http://schemas.microsoft.com/office/drawing/2014/main" id="{DA18A73C-06C0-491C-BE2A-018B32EAD2D7}"/>
              </a:ext>
            </a:extLst>
          </p:cNvPr>
          <p:cNvSpPr>
            <a:spLocks noGrp="1"/>
          </p:cNvSpPr>
          <p:nvPr>
            <p:ph type="ftr" sz="quarter" idx="10"/>
          </p:nvPr>
        </p:nvSpPr>
        <p:spPr>
          <a:xfrm>
            <a:off x="0" y="0"/>
            <a:ext cx="0" cy="0"/>
          </a:xfrm>
        </p:spPr>
        <p:txBody>
          <a:bodyPr/>
          <a:lstStyle>
            <a:lvl1pPr>
              <a:defRPr/>
            </a:lvl1pPr>
          </a:lstStyle>
          <a:p>
            <a:pPr>
              <a:defRPr/>
            </a:pPr>
            <a:r>
              <a:rPr lang="fr-FR"/>
              <a:t>Interne Orange</a:t>
            </a:r>
            <a:endParaRPr lang="fr-FR" dirty="0"/>
          </a:p>
        </p:txBody>
      </p:sp>
      <p:sp>
        <p:nvSpPr>
          <p:cNvPr id="4" name="Espace réservé du numéro de diapositive 4">
            <a:extLst>
              <a:ext uri="{FF2B5EF4-FFF2-40B4-BE49-F238E27FC236}">
                <a16:creationId xmlns:a16="http://schemas.microsoft.com/office/drawing/2014/main" id="{771D8937-704E-4EBE-9C6E-43A02BB88190}"/>
              </a:ext>
            </a:extLst>
          </p:cNvPr>
          <p:cNvSpPr>
            <a:spLocks noGrp="1"/>
          </p:cNvSpPr>
          <p:nvPr>
            <p:ph type="sldNum" sz="quarter" idx="11"/>
          </p:nvPr>
        </p:nvSpPr>
        <p:spPr>
          <a:xfrm>
            <a:off x="0" y="0"/>
            <a:ext cx="0" cy="0"/>
          </a:xfrm>
        </p:spPr>
        <p:txBody>
          <a:bodyPr/>
          <a:lstStyle>
            <a:lvl1pPr>
              <a:defRPr>
                <a:solidFill>
                  <a:schemeClr val="bg1"/>
                </a:solidFill>
              </a:defRPr>
            </a:lvl1pPr>
          </a:lstStyle>
          <a:p>
            <a:pPr>
              <a:defRPr/>
            </a:pPr>
            <a:fld id="{78F0C974-03A0-4367-833F-4E76D8BEB598}" type="slidenum">
              <a:rPr lang="fr-FR"/>
              <a:pPr>
                <a:defRPr/>
              </a:pPr>
              <a:t>‹N°›</a:t>
            </a:fld>
            <a:endParaRPr lang="fr-FR" dirty="0"/>
          </a:p>
        </p:txBody>
      </p:sp>
    </p:spTree>
    <p:extLst>
      <p:ext uri="{BB962C8B-B14F-4D97-AF65-F5344CB8AC3E}">
        <p14:creationId xmlns:p14="http://schemas.microsoft.com/office/powerpoint/2010/main" val="3848968060"/>
      </p:ext>
    </p:extLst>
  </p:cSld>
  <p:clrMapOvr>
    <a:masterClrMapping/>
  </p:clrMapOvr>
  <p:transition spd="slow">
    <p:wipe dir="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E751AD6E-54A9-4DFA-80AC-0F3E2A6E2651}"/>
              </a:ext>
            </a:extLst>
          </p:cNvPr>
          <p:cNvSpPr>
            <a:spLocks noGrp="1"/>
          </p:cNvSpPr>
          <p:nvPr>
            <p:ph type="ftr" sz="quarter" idx="18"/>
          </p:nvPr>
        </p:nvSpPr>
        <p:spPr>
          <a:xfrm>
            <a:off x="0" y="0"/>
            <a:ext cx="0" cy="0"/>
          </a:xfrm>
        </p:spPr>
        <p:txBody>
          <a:bodyPr/>
          <a:lstStyle>
            <a:lvl1pPr>
              <a:defRPr/>
            </a:lvl1pPr>
          </a:lstStyle>
          <a:p>
            <a:pPr>
              <a:defRPr/>
            </a:pPr>
            <a:r>
              <a:rPr lang="fr-FR"/>
              <a:t>Interne Orange</a:t>
            </a:r>
            <a:endParaRPr lang="fr-FR" dirty="0"/>
          </a:p>
        </p:txBody>
      </p:sp>
      <p:sp>
        <p:nvSpPr>
          <p:cNvPr id="5" name="Espace réservé du numéro de diapositive 14">
            <a:extLst>
              <a:ext uri="{FF2B5EF4-FFF2-40B4-BE49-F238E27FC236}">
                <a16:creationId xmlns:a16="http://schemas.microsoft.com/office/drawing/2014/main" id="{54AA3EF4-E259-4665-855E-D3AD68FA7F33}"/>
              </a:ext>
            </a:extLst>
          </p:cNvPr>
          <p:cNvSpPr>
            <a:spLocks noGrp="1"/>
          </p:cNvSpPr>
          <p:nvPr>
            <p:ph type="sldNum" sz="quarter" idx="19"/>
          </p:nvPr>
        </p:nvSpPr>
        <p:spPr>
          <a:xfrm>
            <a:off x="0" y="0"/>
            <a:ext cx="0" cy="0"/>
          </a:xfrm>
        </p:spPr>
        <p:txBody>
          <a:bodyPr/>
          <a:lstStyle>
            <a:lvl1pPr>
              <a:defRPr/>
            </a:lvl1pPr>
          </a:lstStyle>
          <a:p>
            <a:pPr>
              <a:defRPr/>
            </a:pPr>
            <a:fld id="{5EEBB2C3-E9D4-43E1-9009-E76AFCCB7F76}" type="slidenum">
              <a:rPr lang="fr-FR"/>
              <a:pPr>
                <a:defRPr/>
              </a:pPr>
              <a:t>‹N°›</a:t>
            </a:fld>
            <a:endParaRPr lang="fr-FR" dirty="0"/>
          </a:p>
        </p:txBody>
      </p:sp>
    </p:spTree>
    <p:extLst>
      <p:ext uri="{BB962C8B-B14F-4D97-AF65-F5344CB8AC3E}">
        <p14:creationId xmlns:p14="http://schemas.microsoft.com/office/powerpoint/2010/main" val="4130665335"/>
      </p:ext>
    </p:extLst>
  </p:cSld>
  <p:clrMapOvr>
    <a:masterClrMapping/>
  </p:clrMapOvr>
  <p:transition spd="slow">
    <p:wipe di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Merci">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2044668-2711-4F24-8330-73C1D11CF2B3}"/>
              </a:ext>
            </a:extLst>
          </p:cNvPr>
          <p:cNvGrpSpPr>
            <a:grpSpLocks/>
          </p:cNvGrpSpPr>
          <p:nvPr/>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78B62C81-65B1-4D43-9C9F-FB55A5F4C701}"/>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5" name="Freeform 6">
              <a:extLst>
                <a:ext uri="{FF2B5EF4-FFF2-40B4-BE49-F238E27FC236}">
                  <a16:creationId xmlns:a16="http://schemas.microsoft.com/office/drawing/2014/main" id="{4B1E4D5B-EA93-482B-B55E-04D1385CCD60}"/>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776D6777-50E3-41DF-8C49-312A7D2F6CCF}"/>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D8FF08A2-B8F4-4AFB-A7F2-8C6EEC575E45}"/>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5CF8907D-FED5-4412-9F8E-627DFC7CA8A7}"/>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E3394E18-146C-412C-A27C-C9B60E3A0FDE}"/>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B023481F-CA04-4C7B-8574-8430ED74F9F9}"/>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1548DFAC-20DC-4928-A493-43350E72B8A9}"/>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2" name="Image 10">
            <a:extLst>
              <a:ext uri="{FF2B5EF4-FFF2-40B4-BE49-F238E27FC236}">
                <a16:creationId xmlns:a16="http://schemas.microsoft.com/office/drawing/2014/main" id="{F7244833-BA60-4C06-8652-4CD02DE40E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itre 11"/>
          <p:cNvSpPr>
            <a:spLocks noGrp="1"/>
          </p:cNvSpPr>
          <p:nvPr>
            <p:ph type="title"/>
          </p:nvPr>
        </p:nvSpPr>
        <p:spPr>
          <a:xfrm>
            <a:off x="788343" y="1707654"/>
            <a:ext cx="4831159" cy="743744"/>
          </a:xfrm>
          <a:prstGeom prst="rect">
            <a:avLst/>
          </a:prstGeom>
        </p:spPr>
        <p:txBody>
          <a:bodyPr/>
          <a:lstStyle>
            <a:lvl1pPr algn="l">
              <a:defRPr sz="4000">
                <a:solidFill>
                  <a:schemeClr val="bg1"/>
                </a:solidFill>
              </a:defRPr>
            </a:lvl1pPr>
          </a:lstStyle>
          <a:p>
            <a:r>
              <a:rPr lang="fr-FR" dirty="0"/>
              <a:t>Modifiez le style du titre</a:t>
            </a:r>
          </a:p>
        </p:txBody>
      </p:sp>
    </p:spTree>
    <p:extLst>
      <p:ext uri="{BB962C8B-B14F-4D97-AF65-F5344CB8AC3E}">
        <p14:creationId xmlns:p14="http://schemas.microsoft.com/office/powerpoint/2010/main" val="1583772490"/>
      </p:ext>
    </p:extLst>
  </p:cSld>
  <p:clrMapOvr>
    <a:masterClrMapping/>
  </p:clrMapOvr>
  <p:transition spd="med">
    <p:fade/>
  </p:transition>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1674597963"/>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B3AC3CE6-89BE-4463-B177-CD9B35E56508}"/>
              </a:ext>
            </a:extLst>
          </p:cNvPr>
          <p:cNvSpPr>
            <a:spLocks noGrp="1"/>
          </p:cNvSpPr>
          <p:nvPr>
            <p:ph type="ftr" sz="quarter" idx="18"/>
          </p:nvPr>
        </p:nvSpPr>
        <p:spPr>
          <a:xfrm>
            <a:off x="0" y="0"/>
            <a:ext cx="0" cy="0"/>
          </a:xfrm>
        </p:spPr>
        <p:txBody>
          <a:bodyPr/>
          <a:lstStyle>
            <a:lvl1pPr>
              <a:defRPr/>
            </a:lvl1pPr>
          </a:lstStyle>
          <a:p>
            <a:pPr>
              <a:defRPr/>
            </a:pPr>
            <a:endParaRPr lang="fr-FR"/>
          </a:p>
        </p:txBody>
      </p:sp>
      <p:sp>
        <p:nvSpPr>
          <p:cNvPr id="5" name="Espace réservé du numéro de diapositive 14">
            <a:extLst>
              <a:ext uri="{FF2B5EF4-FFF2-40B4-BE49-F238E27FC236}">
                <a16:creationId xmlns:a16="http://schemas.microsoft.com/office/drawing/2014/main" id="{2F4B842D-9A94-46A6-B97E-E5A3DC9FFFB6}"/>
              </a:ext>
            </a:extLst>
          </p:cNvPr>
          <p:cNvSpPr>
            <a:spLocks noGrp="1"/>
          </p:cNvSpPr>
          <p:nvPr>
            <p:ph type="sldNum" sz="quarter" idx="19"/>
          </p:nvPr>
        </p:nvSpPr>
        <p:spPr>
          <a:xfrm>
            <a:off x="0" y="0"/>
            <a:ext cx="0" cy="0"/>
          </a:xfrm>
        </p:spPr>
        <p:txBody>
          <a:bodyPr/>
          <a:lstStyle>
            <a:lvl1pPr>
              <a:defRPr/>
            </a:lvl1pPr>
          </a:lstStyle>
          <a:p>
            <a:pPr>
              <a:defRPr/>
            </a:pPr>
            <a:fld id="{66A485C1-7527-47F9-AD0C-664A05B03A93}" type="slidenum">
              <a:rPr lang="fr-FR"/>
              <a:pPr>
                <a:defRPr/>
              </a:pPr>
              <a:t>‹N°›</a:t>
            </a:fld>
            <a:endParaRPr lang="fr-FR" dirty="0"/>
          </a:p>
        </p:txBody>
      </p:sp>
    </p:spTree>
    <p:extLst>
      <p:ext uri="{BB962C8B-B14F-4D97-AF65-F5344CB8AC3E}">
        <p14:creationId xmlns:p14="http://schemas.microsoft.com/office/powerpoint/2010/main" val="711947229"/>
      </p:ext>
    </p:extLst>
  </p:cSld>
  <p:clrMapOvr>
    <a:masterClrMapping/>
  </p:clrMapOvr>
  <p:transition spd="slow">
    <p:wipe di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EDE54218-233C-41D5-9BD4-BCEBA1097098}"/>
              </a:ext>
            </a:extLst>
          </p:cNvPr>
          <p:cNvSpPr>
            <a:spLocks noGrp="1"/>
          </p:cNvSpPr>
          <p:nvPr>
            <p:ph type="ftr" sz="quarter" idx="18"/>
          </p:nvPr>
        </p:nvSpPr>
        <p:spPr>
          <a:xfrm>
            <a:off x="0" y="0"/>
            <a:ext cx="0" cy="0"/>
          </a:xfrm>
        </p:spPr>
        <p:txBody>
          <a:bodyPr/>
          <a:lstStyle>
            <a:lvl1pPr>
              <a:defRPr/>
            </a:lvl1pPr>
          </a:lstStyle>
          <a:p>
            <a:pPr>
              <a:defRPr/>
            </a:pPr>
            <a:endParaRPr lang="fr-FR"/>
          </a:p>
        </p:txBody>
      </p:sp>
      <p:sp>
        <p:nvSpPr>
          <p:cNvPr id="5" name="Espace réservé du numéro de diapositive 14">
            <a:extLst>
              <a:ext uri="{FF2B5EF4-FFF2-40B4-BE49-F238E27FC236}">
                <a16:creationId xmlns:a16="http://schemas.microsoft.com/office/drawing/2014/main" id="{78A918EE-B9C6-4BA4-B4D3-C91A74D171F2}"/>
              </a:ext>
            </a:extLst>
          </p:cNvPr>
          <p:cNvSpPr>
            <a:spLocks noGrp="1"/>
          </p:cNvSpPr>
          <p:nvPr>
            <p:ph type="sldNum" sz="quarter" idx="19"/>
          </p:nvPr>
        </p:nvSpPr>
        <p:spPr>
          <a:xfrm>
            <a:off x="0" y="0"/>
            <a:ext cx="0" cy="0"/>
          </a:xfrm>
        </p:spPr>
        <p:txBody>
          <a:bodyPr/>
          <a:lstStyle>
            <a:lvl1pPr>
              <a:defRPr/>
            </a:lvl1pPr>
          </a:lstStyle>
          <a:p>
            <a:pPr>
              <a:defRPr/>
            </a:pPr>
            <a:fld id="{8AC61E47-B176-4C1C-912C-2BAC42E734F8}" type="slidenum">
              <a:rPr lang="fr-FR"/>
              <a:pPr>
                <a:defRPr/>
              </a:pPr>
              <a:t>‹N°›</a:t>
            </a:fld>
            <a:endParaRPr lang="fr-FR" dirty="0"/>
          </a:p>
        </p:txBody>
      </p:sp>
    </p:spTree>
    <p:extLst>
      <p:ext uri="{BB962C8B-B14F-4D97-AF65-F5344CB8AC3E}">
        <p14:creationId xmlns:p14="http://schemas.microsoft.com/office/powerpoint/2010/main" val="1544402742"/>
      </p:ext>
    </p:extLst>
  </p:cSld>
  <p:clrMapOvr>
    <a:masterClrMapping/>
  </p:clrMapOvr>
  <p:transition spd="slow">
    <p:wipe di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C64CCC68-8113-472C-ACD0-3D0F1DEA9DDC}"/>
              </a:ext>
            </a:extLst>
          </p:cNvPr>
          <p:cNvSpPr>
            <a:spLocks noGrp="1"/>
          </p:cNvSpPr>
          <p:nvPr>
            <p:ph type="ftr" sz="quarter" idx="18"/>
          </p:nvPr>
        </p:nvSpPr>
        <p:spPr>
          <a:xfrm>
            <a:off x="0" y="0"/>
            <a:ext cx="0" cy="0"/>
          </a:xfrm>
        </p:spPr>
        <p:txBody>
          <a:bodyPr/>
          <a:lstStyle>
            <a:lvl1pPr>
              <a:defRPr/>
            </a:lvl1pPr>
          </a:lstStyle>
          <a:p>
            <a:pPr>
              <a:defRPr/>
            </a:pPr>
            <a:endParaRPr lang="fr-FR"/>
          </a:p>
        </p:txBody>
      </p:sp>
      <p:sp>
        <p:nvSpPr>
          <p:cNvPr id="5" name="Espace réservé du numéro de diapositive 14">
            <a:extLst>
              <a:ext uri="{FF2B5EF4-FFF2-40B4-BE49-F238E27FC236}">
                <a16:creationId xmlns:a16="http://schemas.microsoft.com/office/drawing/2014/main" id="{A3DE59F1-39AC-4CF2-BF81-3DD05053026C}"/>
              </a:ext>
            </a:extLst>
          </p:cNvPr>
          <p:cNvSpPr>
            <a:spLocks noGrp="1"/>
          </p:cNvSpPr>
          <p:nvPr>
            <p:ph type="sldNum" sz="quarter" idx="19"/>
          </p:nvPr>
        </p:nvSpPr>
        <p:spPr>
          <a:xfrm>
            <a:off x="0" y="0"/>
            <a:ext cx="0" cy="0"/>
          </a:xfrm>
        </p:spPr>
        <p:txBody>
          <a:bodyPr/>
          <a:lstStyle>
            <a:lvl1pPr>
              <a:defRPr/>
            </a:lvl1pPr>
          </a:lstStyle>
          <a:p>
            <a:pPr>
              <a:defRPr/>
            </a:pPr>
            <a:fld id="{08269DA6-F778-424C-9B39-701AA23EF211}" type="slidenum">
              <a:rPr lang="fr-FR"/>
              <a:pPr>
                <a:defRPr/>
              </a:pPr>
              <a:t>‹N°›</a:t>
            </a:fld>
            <a:endParaRPr lang="fr-FR" dirty="0"/>
          </a:p>
        </p:txBody>
      </p:sp>
    </p:spTree>
    <p:extLst>
      <p:ext uri="{BB962C8B-B14F-4D97-AF65-F5344CB8AC3E}">
        <p14:creationId xmlns:p14="http://schemas.microsoft.com/office/powerpoint/2010/main" val="3039332986"/>
      </p:ext>
    </p:extLst>
  </p:cSld>
  <p:clrMapOvr>
    <a:masterClrMapping/>
  </p:clrMapOvr>
  <p:transition spd="slow">
    <p:wipe di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3BC3913E-4DEC-46FD-B103-078B82FCF27B}"/>
              </a:ext>
            </a:extLst>
          </p:cNvPr>
          <p:cNvSpPr>
            <a:spLocks noGrp="1"/>
          </p:cNvSpPr>
          <p:nvPr>
            <p:ph type="ftr" sz="quarter" idx="18"/>
          </p:nvPr>
        </p:nvSpPr>
        <p:spPr>
          <a:xfrm>
            <a:off x="0" y="0"/>
            <a:ext cx="0" cy="0"/>
          </a:xfrm>
        </p:spPr>
        <p:txBody>
          <a:bodyPr/>
          <a:lstStyle>
            <a:lvl1pPr>
              <a:defRPr/>
            </a:lvl1pPr>
          </a:lstStyle>
          <a:p>
            <a:pPr>
              <a:defRPr/>
            </a:pPr>
            <a:endParaRPr lang="fr-FR"/>
          </a:p>
        </p:txBody>
      </p:sp>
      <p:sp>
        <p:nvSpPr>
          <p:cNvPr id="5" name="Espace réservé du numéro de diapositive 14">
            <a:extLst>
              <a:ext uri="{FF2B5EF4-FFF2-40B4-BE49-F238E27FC236}">
                <a16:creationId xmlns:a16="http://schemas.microsoft.com/office/drawing/2014/main" id="{795A0575-5A92-450C-9E7A-3CD5F46DCF3C}"/>
              </a:ext>
            </a:extLst>
          </p:cNvPr>
          <p:cNvSpPr>
            <a:spLocks noGrp="1"/>
          </p:cNvSpPr>
          <p:nvPr>
            <p:ph type="sldNum" sz="quarter" idx="19"/>
          </p:nvPr>
        </p:nvSpPr>
        <p:spPr>
          <a:xfrm>
            <a:off x="0" y="0"/>
            <a:ext cx="0" cy="0"/>
          </a:xfrm>
        </p:spPr>
        <p:txBody>
          <a:bodyPr/>
          <a:lstStyle>
            <a:lvl1pPr>
              <a:defRPr/>
            </a:lvl1pPr>
          </a:lstStyle>
          <a:p>
            <a:pPr>
              <a:defRPr/>
            </a:pPr>
            <a:fld id="{26BCAFE0-CCAB-4628-B74F-8EFB36A8A20A}" type="slidenum">
              <a:rPr lang="fr-FR"/>
              <a:pPr>
                <a:defRPr/>
              </a:pPr>
              <a:t>‹N°›</a:t>
            </a:fld>
            <a:endParaRPr lang="fr-FR" dirty="0"/>
          </a:p>
        </p:txBody>
      </p:sp>
    </p:spTree>
    <p:extLst>
      <p:ext uri="{BB962C8B-B14F-4D97-AF65-F5344CB8AC3E}">
        <p14:creationId xmlns:p14="http://schemas.microsoft.com/office/powerpoint/2010/main" val="4235446813"/>
      </p:ext>
    </p:extLst>
  </p:cSld>
  <p:clrMapOvr>
    <a:masterClrMapping/>
  </p:clrMapOvr>
  <p:transition spd="slow">
    <p:wipe di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plusieurs niveaux hiérarchiques">
    <p:spTree>
      <p:nvGrpSpPr>
        <p:cNvPr id="1" name=""/>
        <p:cNvGrpSpPr/>
        <p:nvPr/>
      </p:nvGrpSpPr>
      <p:grpSpPr>
        <a:xfrm>
          <a:off x="0" y="0"/>
          <a:ext cx="0" cy="0"/>
          <a:chOff x="0" y="0"/>
          <a:chExt cx="0" cy="0"/>
        </a:xfrm>
      </p:grpSpPr>
      <p:sp>
        <p:nvSpPr>
          <p:cNvPr id="2" name="Titre 1"/>
          <p:cNvSpPr>
            <a:spLocks noGrp="1"/>
          </p:cNvSpPr>
          <p:nvPr>
            <p:ph type="title"/>
          </p:nvPr>
        </p:nvSpPr>
        <p:spPr>
          <a:xfrm>
            <a:off x="1029601" y="303610"/>
            <a:ext cx="7071413" cy="737100"/>
          </a:xfrm>
        </p:spPr>
        <p:txBody>
          <a:bodyPr/>
          <a:lstStyle>
            <a:lvl1pPr algn="l">
              <a:defRPr/>
            </a:lvl1pPr>
          </a:lstStyle>
          <a:p>
            <a:r>
              <a:rPr lang="fr-FR"/>
              <a:t>Modifiez le style du titre</a:t>
            </a:r>
            <a:endParaRPr lang="fr-FR" dirty="0"/>
          </a:p>
        </p:txBody>
      </p:sp>
      <p:sp>
        <p:nvSpPr>
          <p:cNvPr id="4" name="Espace réservé du contenu 2"/>
          <p:cNvSpPr>
            <a:spLocks noGrp="1"/>
          </p:cNvSpPr>
          <p:nvPr>
            <p:ph idx="1"/>
          </p:nvPr>
        </p:nvSpPr>
        <p:spPr>
          <a:xfrm>
            <a:off x="1042989" y="1329929"/>
            <a:ext cx="7058025" cy="2915840"/>
          </a:xfrm>
        </p:spPr>
        <p:txBody>
          <a:bodyPr/>
          <a:lstStyle>
            <a:lvl1pPr>
              <a:defRPr sz="1800" baseline="0">
                <a:solidFill>
                  <a:schemeClr val="tx2"/>
                </a:solidFill>
                <a:latin typeface="Helvetica 65 Medium" pitchFamily="2" charset="0"/>
              </a:defRPr>
            </a:lvl1pPr>
            <a:lvl2pPr>
              <a:spcAft>
                <a:spcPct val="0"/>
              </a:spcAft>
              <a:buFont typeface="Arial" charset="0"/>
              <a:buChar char="–"/>
              <a:defRPr sz="1600">
                <a:latin typeface="Helvetica 55 Roman" pitchFamily="34" charset="0"/>
              </a:defRPr>
            </a:lvl2pPr>
            <a:lvl3pPr>
              <a:defRPr sz="1600">
                <a:latin typeface="Helvetica 55 Roman" pitchFamily="34" charset="0"/>
              </a:defRPr>
            </a:lvl3pPr>
            <a:lvl4pPr>
              <a:defRPr sz="1600">
                <a:latin typeface="Helvetica 55 Roman" pitchFamily="34" charset="0"/>
              </a:defRPr>
            </a:lvl4pPr>
            <a:lvl5pPr>
              <a:defRPr sz="1600" baseline="0">
                <a:latin typeface="Helvetica 55 Roman"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pied de page 13">
            <a:extLst>
              <a:ext uri="{FF2B5EF4-FFF2-40B4-BE49-F238E27FC236}">
                <a16:creationId xmlns:a16="http://schemas.microsoft.com/office/drawing/2014/main" id="{82DC725C-AB66-4121-B50A-7D864CEF299E}"/>
              </a:ext>
            </a:extLst>
          </p:cNvPr>
          <p:cNvSpPr>
            <a:spLocks noGrp="1"/>
          </p:cNvSpPr>
          <p:nvPr>
            <p:ph type="ftr" sz="quarter" idx="10"/>
          </p:nvPr>
        </p:nvSpPr>
        <p:spPr>
          <a:xfrm>
            <a:off x="684213" y="4803775"/>
            <a:ext cx="1800225" cy="288925"/>
          </a:xfrm>
        </p:spPr>
        <p:txBody>
          <a:bodyPr/>
          <a:lstStyle>
            <a:lvl1pPr>
              <a:defRPr/>
            </a:lvl1pPr>
          </a:lstStyle>
          <a:p>
            <a:pPr>
              <a:defRPr/>
            </a:pPr>
            <a:endParaRPr lang="fr-FR"/>
          </a:p>
        </p:txBody>
      </p:sp>
      <p:sp>
        <p:nvSpPr>
          <p:cNvPr id="6" name="Espace réservé du numéro de diapositive 14">
            <a:extLst>
              <a:ext uri="{FF2B5EF4-FFF2-40B4-BE49-F238E27FC236}">
                <a16:creationId xmlns:a16="http://schemas.microsoft.com/office/drawing/2014/main" id="{A78DB077-4785-4F48-991F-7990F50BBA51}"/>
              </a:ext>
            </a:extLst>
          </p:cNvPr>
          <p:cNvSpPr>
            <a:spLocks noGrp="1"/>
          </p:cNvSpPr>
          <p:nvPr>
            <p:ph type="sldNum" sz="quarter" idx="11"/>
          </p:nvPr>
        </p:nvSpPr>
        <p:spPr>
          <a:xfrm>
            <a:off x="107950" y="4803775"/>
            <a:ext cx="503238" cy="274638"/>
          </a:xfrm>
        </p:spPr>
        <p:txBody>
          <a:bodyPr/>
          <a:lstStyle>
            <a:lvl1pPr>
              <a:defRPr/>
            </a:lvl1pPr>
          </a:lstStyle>
          <a:p>
            <a:pPr>
              <a:defRPr/>
            </a:pPr>
            <a:fld id="{C4E410D2-C428-46A5-AA2A-884513F8CA5E}" type="slidenum">
              <a:rPr lang="fr-FR"/>
              <a:pPr>
                <a:defRPr/>
              </a:pPr>
              <a:t>‹N°›</a:t>
            </a:fld>
            <a:endParaRPr lang="fr-FR" dirty="0"/>
          </a:p>
        </p:txBody>
      </p:sp>
    </p:spTree>
    <p:extLst>
      <p:ext uri="{BB962C8B-B14F-4D97-AF65-F5344CB8AC3E}">
        <p14:creationId xmlns:p14="http://schemas.microsoft.com/office/powerpoint/2010/main" val="3737291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puces simpl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016213" y="302400"/>
            <a:ext cx="7084800" cy="737100"/>
          </a:xfrm>
        </p:spPr>
        <p:txBody>
          <a:bodyPr/>
          <a:lstStyle>
            <a:lvl1pPr algn="l">
              <a:defRPr baseline="0"/>
            </a:lvl1pPr>
          </a:lstStyle>
          <a:p>
            <a:r>
              <a:rPr lang="fr-FR" dirty="0"/>
              <a:t>pour ajouter une diapo différente &gt; Accueil &gt; Nouvelle diapositive (puis cliquez menu déroulant) </a:t>
            </a:r>
          </a:p>
        </p:txBody>
      </p:sp>
      <p:sp>
        <p:nvSpPr>
          <p:cNvPr id="26" name="Espace réservé du contenu 2"/>
          <p:cNvSpPr>
            <a:spLocks noGrp="1"/>
          </p:cNvSpPr>
          <p:nvPr>
            <p:ph idx="1" hasCustomPrompt="1"/>
          </p:nvPr>
        </p:nvSpPr>
        <p:spPr>
          <a:xfrm>
            <a:off x="1042989" y="1329929"/>
            <a:ext cx="7058025" cy="2915840"/>
          </a:xfrm>
        </p:spPr>
        <p:txBody>
          <a:bodyPr/>
          <a:lstStyle>
            <a:lvl1pPr>
              <a:defRPr sz="1350" baseline="0"/>
            </a:lvl1pPr>
            <a:lvl2pPr>
              <a:spcAft>
                <a:spcPct val="0"/>
              </a:spcAft>
              <a:buFont typeface="Arial" charset="0"/>
              <a:buChar char="–"/>
              <a:defRPr/>
            </a:lvl2pPr>
          </a:lstStyle>
          <a:p>
            <a:r>
              <a:rPr lang="fr-FR" dirty="0"/>
              <a:t>écrivez le texte ici, si besoin sélectionnez une icône ci-dessous pour ajouter un tableau, un graphique, un </a:t>
            </a:r>
            <a:r>
              <a:rPr lang="fr-FR" dirty="0" err="1"/>
              <a:t>SmartArt</a:t>
            </a:r>
            <a:r>
              <a:rPr lang="fr-FR" dirty="0"/>
              <a:t>, une image ou une vidéo</a:t>
            </a:r>
          </a:p>
        </p:txBody>
      </p:sp>
      <p:sp>
        <p:nvSpPr>
          <p:cNvPr id="5" name="Rectangle 762"/>
          <p:cNvSpPr>
            <a:spLocks noChangeArrowheads="1"/>
          </p:cNvSpPr>
          <p:nvPr userDrawn="1"/>
        </p:nvSpPr>
        <p:spPr bwMode="auto">
          <a:xfrm>
            <a:off x="395536" y="4806554"/>
            <a:ext cx="504056" cy="14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lstStyle/>
          <a:p>
            <a:fld id="{EFE14BF7-218F-4596-8202-541E14B3C423}" type="slidenum">
              <a:rPr lang="en-US" sz="750" smtClean="0">
                <a:solidFill>
                  <a:schemeClr val="bg1">
                    <a:lumMod val="50000"/>
                  </a:schemeClr>
                </a:solidFill>
                <a:latin typeface="Helvetica 55 Roman" pitchFamily="34" charset="0"/>
              </a:rPr>
              <a:t>‹N°›</a:t>
            </a:fld>
            <a:endParaRPr lang="en-US" sz="750" dirty="0">
              <a:solidFill>
                <a:schemeClr val="bg1">
                  <a:lumMod val="50000"/>
                </a:schemeClr>
              </a:solidFill>
              <a:latin typeface="Helvetica 55 Roman" pitchFamily="34" charset="0"/>
            </a:endParaRPr>
          </a:p>
        </p:txBody>
      </p:sp>
    </p:spTree>
    <p:extLst>
      <p:ext uri="{BB962C8B-B14F-4D97-AF65-F5344CB8AC3E}">
        <p14:creationId xmlns:p14="http://schemas.microsoft.com/office/powerpoint/2010/main" val="23959090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Diapositive de titre">
    <p:spTree>
      <p:nvGrpSpPr>
        <p:cNvPr id="1" name=""/>
        <p:cNvGrpSpPr/>
        <p:nvPr/>
      </p:nvGrpSpPr>
      <p:grpSpPr>
        <a:xfrm>
          <a:off x="0" y="0"/>
          <a:ext cx="0" cy="0"/>
          <a:chOff x="0" y="0"/>
          <a:chExt cx="0" cy="0"/>
        </a:xfrm>
      </p:grpSpPr>
      <p:sp>
        <p:nvSpPr>
          <p:cNvPr id="4" name="Rectangle 8"/>
          <p:cNvSpPr>
            <a:spLocks noChangeArrowheads="1"/>
          </p:cNvSpPr>
          <p:nvPr/>
        </p:nvSpPr>
        <p:spPr bwMode="auto">
          <a:xfrm>
            <a:off x="8823326" y="1735932"/>
            <a:ext cx="184731" cy="8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600">
                <a:solidFill>
                  <a:schemeClr val="tx1"/>
                </a:solidFill>
                <a:latin typeface="Helvetica 45 Light" pitchFamily="34" charset="0"/>
              </a:defRPr>
            </a:lvl1pPr>
            <a:lvl2pPr marL="742950" indent="-285750" eaLnBrk="0" hangingPunct="0">
              <a:defRPr sz="1600">
                <a:solidFill>
                  <a:schemeClr val="tx1"/>
                </a:solidFill>
                <a:latin typeface="Helvetica 45 Light" pitchFamily="34" charset="0"/>
              </a:defRPr>
            </a:lvl2pPr>
            <a:lvl3pPr marL="1143000" indent="-228600" eaLnBrk="0" hangingPunct="0">
              <a:defRPr sz="1600">
                <a:solidFill>
                  <a:schemeClr val="tx1"/>
                </a:solidFill>
                <a:latin typeface="Helvetica 45 Light" pitchFamily="34" charset="0"/>
              </a:defRPr>
            </a:lvl3pPr>
            <a:lvl4pPr marL="1600200" indent="-228600" eaLnBrk="0" hangingPunct="0">
              <a:defRPr sz="1600">
                <a:solidFill>
                  <a:schemeClr val="tx1"/>
                </a:solidFill>
                <a:latin typeface="Helvetica 45 Light" pitchFamily="34" charset="0"/>
              </a:defRPr>
            </a:lvl4pPr>
            <a:lvl5pPr marL="2057400" indent="-228600" eaLnBrk="0" hangingPunct="0">
              <a:defRPr sz="1600">
                <a:solidFill>
                  <a:schemeClr val="tx1"/>
                </a:solidFill>
                <a:latin typeface="Helvetica 45 Light" pitchFamily="34" charset="0"/>
              </a:defRPr>
            </a:lvl5pPr>
            <a:lvl6pPr marL="2514600" indent="-228600" eaLnBrk="0" fontAlgn="base" hangingPunct="0">
              <a:spcBef>
                <a:spcPct val="0"/>
              </a:spcBef>
              <a:spcAft>
                <a:spcPct val="0"/>
              </a:spcAft>
              <a:defRPr sz="1600">
                <a:solidFill>
                  <a:schemeClr val="tx1"/>
                </a:solidFill>
                <a:latin typeface="Helvetica 45 Light" pitchFamily="34" charset="0"/>
              </a:defRPr>
            </a:lvl6pPr>
            <a:lvl7pPr marL="2971800" indent="-228600" eaLnBrk="0" fontAlgn="base" hangingPunct="0">
              <a:spcBef>
                <a:spcPct val="0"/>
              </a:spcBef>
              <a:spcAft>
                <a:spcPct val="0"/>
              </a:spcAft>
              <a:defRPr sz="1600">
                <a:solidFill>
                  <a:schemeClr val="tx1"/>
                </a:solidFill>
                <a:latin typeface="Helvetica 45 Light" pitchFamily="34" charset="0"/>
              </a:defRPr>
            </a:lvl7pPr>
            <a:lvl8pPr marL="3429000" indent="-228600" eaLnBrk="0" fontAlgn="base" hangingPunct="0">
              <a:spcBef>
                <a:spcPct val="0"/>
              </a:spcBef>
              <a:spcAft>
                <a:spcPct val="0"/>
              </a:spcAft>
              <a:defRPr sz="1600">
                <a:solidFill>
                  <a:schemeClr val="tx1"/>
                </a:solidFill>
                <a:latin typeface="Helvetica 45 Light" pitchFamily="34" charset="0"/>
              </a:defRPr>
            </a:lvl8pPr>
            <a:lvl9pPr marL="3886200" indent="-228600" eaLnBrk="0" fontAlgn="base" hangingPunct="0">
              <a:spcBef>
                <a:spcPct val="0"/>
              </a:spcBef>
              <a:spcAft>
                <a:spcPct val="0"/>
              </a:spcAft>
              <a:defRPr sz="1600">
                <a:solidFill>
                  <a:schemeClr val="tx1"/>
                </a:solidFill>
                <a:latin typeface="Helvetica 45 Light" pitchFamily="34" charset="0"/>
              </a:defRPr>
            </a:lvl9pPr>
          </a:lstStyle>
          <a:p>
            <a:pPr eaLnBrk="1" hangingPunct="1">
              <a:defRPr/>
            </a:pPr>
            <a:endParaRPr lang="fr-FR" altLang="fr-FR" sz="4725">
              <a:latin typeface="Helvetica 35 Thin" pitchFamily="34" charset="0"/>
              <a:cs typeface="+mn-cs"/>
            </a:endParaRPr>
          </a:p>
        </p:txBody>
      </p:sp>
      <p:sp>
        <p:nvSpPr>
          <p:cNvPr id="614403" name="Rectangle 3"/>
          <p:cNvSpPr>
            <a:spLocks noGrp="1" noChangeArrowheads="1"/>
          </p:cNvSpPr>
          <p:nvPr>
            <p:ph type="subTitle" idx="1"/>
          </p:nvPr>
        </p:nvSpPr>
        <p:spPr>
          <a:xfrm>
            <a:off x="1011238" y="3389710"/>
            <a:ext cx="6400800" cy="409575"/>
          </a:xfrm>
        </p:spPr>
        <p:txBody>
          <a:bodyPr/>
          <a:lstStyle>
            <a:lvl1pPr marL="0" indent="0">
              <a:buFont typeface="Wingdings" pitchFamily="2" charset="2"/>
              <a:buNone/>
              <a:defRPr sz="1050"/>
            </a:lvl1pPr>
          </a:lstStyle>
          <a:p>
            <a:pPr lvl="0"/>
            <a:r>
              <a:rPr lang="fr-FR" noProof="0"/>
              <a:t>Click to edit Master subtitle style</a:t>
            </a:r>
          </a:p>
        </p:txBody>
      </p:sp>
      <p:sp>
        <p:nvSpPr>
          <p:cNvPr id="614404" name="Rectangle 4"/>
          <p:cNvSpPr>
            <a:spLocks noGrp="1" noChangeArrowheads="1"/>
          </p:cNvSpPr>
          <p:nvPr>
            <p:ph type="ctrTitle"/>
          </p:nvPr>
        </p:nvSpPr>
        <p:spPr>
          <a:xfrm>
            <a:off x="1011239" y="1714500"/>
            <a:ext cx="7989887" cy="1248966"/>
          </a:xfrm>
          <a:extLst>
            <a:ext uri="{91240B29-F687-4F45-9708-019B960494DF}">
              <a14:hiddenLine xmlns:a14="http://schemas.microsoft.com/office/drawing/2010/main" w="9525">
                <a:solidFill>
                  <a:schemeClr val="tx1"/>
                </a:solidFill>
                <a:miter lim="800000"/>
                <a:headEnd/>
                <a:tailEnd/>
              </a14:hiddenLine>
            </a:ext>
          </a:extLst>
        </p:spPr>
        <p:txBody>
          <a:bodyPr/>
          <a:lstStyle>
            <a:lvl1pPr>
              <a:defRPr sz="3600">
                <a:latin typeface="Helvetica 35 Thin" pitchFamily="34" charset="0"/>
              </a:defRPr>
            </a:lvl1pPr>
          </a:lstStyle>
          <a:p>
            <a:pPr lvl="0"/>
            <a:r>
              <a:rPr lang="fr-FR" noProof="0"/>
              <a:t>click to edit master title style</a:t>
            </a:r>
          </a:p>
        </p:txBody>
      </p:sp>
    </p:spTree>
    <p:extLst>
      <p:ext uri="{BB962C8B-B14F-4D97-AF65-F5344CB8AC3E}">
        <p14:creationId xmlns:p14="http://schemas.microsoft.com/office/powerpoint/2010/main" val="14772752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E975410C-5B3B-4AF2-AD14-BDC671A61155}"/>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idx="1"/>
          </p:nvPr>
        </p:nvSpPr>
        <p:spPr>
          <a:xfrm>
            <a:off x="314325" y="1184275"/>
            <a:ext cx="8515350" cy="3365500"/>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Title 3"/>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2559260350"/>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753B637E-FB2D-4645-8417-5BC08CC448B2}"/>
              </a:ext>
            </a:extLst>
          </p:cNvPr>
          <p:cNvGrpSpPr>
            <a:grpSpLocks/>
          </p:cNvGrpSpPr>
          <p:nvPr userDrawn="1"/>
        </p:nvGrpSpPr>
        <p:grpSpPr bwMode="auto">
          <a:xfrm>
            <a:off x="314325" y="4233863"/>
            <a:ext cx="612775" cy="612775"/>
            <a:chOff x="313535" y="4233863"/>
            <a:chExt cx="612775" cy="612775"/>
          </a:xfrm>
        </p:grpSpPr>
        <p:sp>
          <p:nvSpPr>
            <p:cNvPr id="6" name="Rectangle 6">
              <a:extLst>
                <a:ext uri="{FF2B5EF4-FFF2-40B4-BE49-F238E27FC236}">
                  <a16:creationId xmlns:a16="http://schemas.microsoft.com/office/drawing/2014/main" id="{646282E0-CAF9-45E6-BA50-48980A08E9B3}"/>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7" name="Freeform 6">
              <a:extLst>
                <a:ext uri="{FF2B5EF4-FFF2-40B4-BE49-F238E27FC236}">
                  <a16:creationId xmlns:a16="http://schemas.microsoft.com/office/drawing/2014/main" id="{0ADB8696-7BFD-4E94-BF8D-6343FD594AA7}"/>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829AB914-0BE8-4412-8232-F42F0F0E6B05}"/>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E2707E56-B861-43BF-9A74-498F37FD25FD}"/>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A38C77EC-C88F-4F1B-B50C-38E48B149DF3}"/>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B846F935-3B8B-4CF8-956F-ED45AB201D1A}"/>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456616B8-DDC5-44ED-8B55-90558D1F9FD9}"/>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455B651A-1C38-4F99-86F3-8BB24130FB5E}"/>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sp>
        <p:nvSpPr>
          <p:cNvPr id="2" name="Title 1"/>
          <p:cNvSpPr>
            <a:spLocks noGrp="1"/>
          </p:cNvSpPr>
          <p:nvPr>
            <p:ph type="ctrTitle"/>
          </p:nvPr>
        </p:nvSpPr>
        <p:spPr>
          <a:xfrm>
            <a:off x="314326" y="268289"/>
            <a:ext cx="4828498" cy="2301874"/>
          </a:xfrm>
        </p:spPr>
        <p:txBody>
          <a:bodyPr/>
          <a:lstStyle>
            <a:lvl1pPr algn="l">
              <a:lnSpc>
                <a:spcPct val="85000"/>
              </a:lnSpc>
              <a:defRPr sz="5500" baseline="0">
                <a:solidFill>
                  <a:schemeClr val="tx1"/>
                </a:solidFill>
              </a:defRPr>
            </a:lvl1pPr>
          </a:lstStyle>
          <a:p>
            <a:r>
              <a:rPr lang="fr-FR" noProof="0"/>
              <a:t>Modifiez le style du titre</a:t>
            </a:r>
            <a:endParaRPr lang="fr-FR" noProof="0" dirty="0"/>
          </a:p>
        </p:txBody>
      </p:sp>
      <p:sp>
        <p:nvSpPr>
          <p:cNvPr id="17" name="Text Placeholder 17"/>
          <p:cNvSpPr>
            <a:spLocks noGrp="1"/>
          </p:cNvSpPr>
          <p:nvPr>
            <p:ph type="body" sz="quarter" idx="16"/>
          </p:nvPr>
        </p:nvSpPr>
        <p:spPr>
          <a:xfrm>
            <a:off x="5800725" y="266701"/>
            <a:ext cx="3028950" cy="3403600"/>
          </a:xfrm>
        </p:spPr>
        <p:txBody>
          <a:bodyPr/>
          <a:lstStyle>
            <a:lvl1pPr>
              <a:defRPr/>
            </a:lvl1pPr>
          </a:lstStyle>
          <a:p>
            <a:pPr lvl="0"/>
            <a:r>
              <a:rPr lang="fr-FR" noProof="0"/>
              <a:t>Cliquez pour modifier les styles du texte du masque</a:t>
            </a:r>
          </a:p>
          <a:p>
            <a:pPr lvl="1"/>
            <a:r>
              <a:rPr lang="fr-FR" noProof="0"/>
              <a:t>Deuxième niveau</a:t>
            </a:r>
          </a:p>
        </p:txBody>
      </p:sp>
      <p:sp>
        <p:nvSpPr>
          <p:cNvPr id="42" name="Subtitle 2"/>
          <p:cNvSpPr>
            <a:spLocks noGrp="1"/>
          </p:cNvSpPr>
          <p:nvPr>
            <p:ph type="subTitle" idx="1"/>
          </p:nvPr>
        </p:nvSpPr>
        <p:spPr>
          <a:xfrm>
            <a:off x="310687" y="2704144"/>
            <a:ext cx="4831185" cy="966156"/>
          </a:xfrm>
        </p:spPr>
        <p:txBody>
          <a:bodyPr/>
          <a:lstStyle>
            <a:lvl1pPr marL="0" indent="0" algn="l">
              <a:buNone/>
              <a:defRPr baseline="0">
                <a:solidFill>
                  <a:schemeClr val="tx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Tree>
    <p:extLst>
      <p:ext uri="{BB962C8B-B14F-4D97-AF65-F5344CB8AC3E}">
        <p14:creationId xmlns:p14="http://schemas.microsoft.com/office/powerpoint/2010/main" val="599815372"/>
      </p:ext>
    </p:extLst>
  </p:cSld>
  <p:clrMapOvr>
    <a:masterClrMapping/>
  </p:clrMapOvr>
  <p:transition spd="med">
    <p:fade/>
  </p:transition>
  <p:hf sldNum="0"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E954B0D5-8984-41E0-A7B6-82C9C2D9D172}"/>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4" name="Content Placeholder 2"/>
          <p:cNvSpPr>
            <a:spLocks noGrp="1"/>
          </p:cNvSpPr>
          <p:nvPr>
            <p:ph idx="1"/>
          </p:nvPr>
        </p:nvSpPr>
        <p:spPr>
          <a:xfrm>
            <a:off x="314325" y="268287"/>
            <a:ext cx="8515349" cy="4281487"/>
          </a:xfrm>
        </p:spPr>
        <p:txBody>
          <a:bodyPr/>
          <a:lstStyle>
            <a:lvl1pPr>
              <a:spcBef>
                <a:spcPts val="0"/>
              </a:spcBef>
              <a:defRPr sz="3000"/>
            </a:lvl1pPr>
            <a:lvl2pPr marL="358775" indent="-358775">
              <a:spcBef>
                <a:spcPts val="0"/>
              </a:spcBef>
              <a:buClrTx/>
              <a:buSzPct val="100000"/>
              <a:buFont typeface="+mj-lt"/>
              <a:buAutoNum type="arabicPeriod"/>
              <a:defRPr sz="3000"/>
            </a:lvl2pPr>
            <a:lvl3pPr>
              <a:defRPr sz="1800"/>
            </a:lvl3pPr>
            <a:lvl4pPr>
              <a:defRPr sz="1800"/>
            </a:lvl4pPr>
            <a:lvl5pPr>
              <a:defRPr sz="1800"/>
            </a:lvl5pPr>
          </a:lstStyle>
          <a:p>
            <a:pPr lvl="0"/>
            <a:r>
              <a:rPr lang="fr-FR" noProof="0"/>
              <a:t>Cliquez pour modifier les styles du texte du masque</a:t>
            </a:r>
          </a:p>
          <a:p>
            <a:pPr lvl="1"/>
            <a:r>
              <a:rPr lang="fr-FR" noProof="0"/>
              <a:t>Deuxième niveau</a:t>
            </a:r>
          </a:p>
        </p:txBody>
      </p:sp>
    </p:spTree>
    <p:extLst>
      <p:ext uri="{BB962C8B-B14F-4D97-AF65-F5344CB8AC3E}">
        <p14:creationId xmlns:p14="http://schemas.microsoft.com/office/powerpoint/2010/main" val="3729523645"/>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401014632"/>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B5847360-CE86-43EC-9B44-6A2F542D3043}"/>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8" name="Text Placeholder 7"/>
          <p:cNvSpPr>
            <a:spLocks noGrp="1"/>
          </p:cNvSpPr>
          <p:nvPr>
            <p:ph type="body" sz="quarter" idx="12"/>
          </p:nvPr>
        </p:nvSpPr>
        <p:spPr>
          <a:xfrm>
            <a:off x="313769" y="268287"/>
            <a:ext cx="6096839" cy="4281487"/>
          </a:xfrm>
        </p:spPr>
        <p:txBody>
          <a:bodyPr>
            <a:normAutofit/>
          </a:bodyPr>
          <a:lstStyle>
            <a:lvl1pPr>
              <a:lnSpc>
                <a:spcPct val="85000"/>
              </a:lnSpc>
              <a:spcBef>
                <a:spcPts val="0"/>
              </a:spcBef>
              <a:buNone/>
              <a:defRPr sz="5500" baseline="0"/>
            </a:lvl1pPr>
            <a:lvl2pPr>
              <a:lnSpc>
                <a:spcPct val="85000"/>
              </a:lnSpc>
              <a:spcBef>
                <a:spcPts val="0"/>
              </a:spcBef>
              <a:defRPr sz="5500"/>
            </a:lvl2pPr>
            <a:lvl3pPr>
              <a:defRPr sz="5500"/>
            </a:lvl3pPr>
            <a:lvl4pPr>
              <a:defRPr sz="5500"/>
            </a:lvl4pPr>
            <a:lvl5pPr>
              <a:defRPr sz="5500"/>
            </a:lvl5pPr>
          </a:lstStyle>
          <a:p>
            <a:pPr lvl="0"/>
            <a:r>
              <a:rPr lang="fr-FR" noProof="0"/>
              <a:t>Cliquez pour modifier les styles du texte du masque</a:t>
            </a:r>
          </a:p>
          <a:p>
            <a:pPr lvl="1"/>
            <a:r>
              <a:rPr lang="fr-FR" noProof="0"/>
              <a:t>Deuxième niveau</a:t>
            </a:r>
          </a:p>
        </p:txBody>
      </p:sp>
    </p:spTree>
    <p:extLst>
      <p:ext uri="{BB962C8B-B14F-4D97-AF65-F5344CB8AC3E}">
        <p14:creationId xmlns:p14="http://schemas.microsoft.com/office/powerpoint/2010/main" val="184290220"/>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6" name="TextBox 6">
            <a:extLst>
              <a:ext uri="{FF2B5EF4-FFF2-40B4-BE49-F238E27FC236}">
                <a16:creationId xmlns:a16="http://schemas.microsoft.com/office/drawing/2014/main" id="{CAB480D9-5568-4A72-AADC-C3D21814A061}"/>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sz="half" idx="1"/>
          </p:nvPr>
        </p:nvSpPr>
        <p:spPr>
          <a:xfrm>
            <a:off x="314326" y="1184275"/>
            <a:ext cx="3966930" cy="3365499"/>
          </a:xfrm>
        </p:spPr>
        <p:txBody>
          <a:bodyPr>
            <a:normAutofit/>
          </a:bodyPr>
          <a:lstStyle>
            <a:lvl1pPr>
              <a:defRPr sz="1400" baseline="0"/>
            </a:lvl1pPr>
            <a:lvl2pPr>
              <a:defRPr sz="1400" baseline="0">
                <a:solidFill>
                  <a:schemeClr val="tx1"/>
                </a:solidFill>
              </a:defRPr>
            </a:lvl2pPr>
            <a:lvl3pPr>
              <a:defRPr sz="1400" baseline="0">
                <a:solidFill>
                  <a:schemeClr val="tx1"/>
                </a:solidFill>
              </a:defRPr>
            </a:lvl3pPr>
            <a:lvl4pPr>
              <a:defRPr sz="1400" baseline="0">
                <a:solidFill>
                  <a:schemeClr val="tx1"/>
                </a:solidFill>
              </a:defRPr>
            </a:lvl4pPr>
            <a:lvl5pPr>
              <a:defRPr sz="1400" baseline="0">
                <a:solidFill>
                  <a:schemeClr val="tx1"/>
                </a:solidFill>
              </a:defRPr>
            </a:lvl5pPr>
            <a:lvl6pPr>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Content Placeholder 3"/>
          <p:cNvSpPr>
            <a:spLocks noGrp="1"/>
          </p:cNvSpPr>
          <p:nvPr>
            <p:ph sz="half" idx="2"/>
          </p:nvPr>
        </p:nvSpPr>
        <p:spPr>
          <a:xfrm>
            <a:off x="4864795" y="1183698"/>
            <a:ext cx="3964880" cy="3364418"/>
          </a:xfrm>
        </p:spPr>
        <p:txBody>
          <a:bodyPr>
            <a:normAutofit/>
          </a:bodyPr>
          <a:lstStyle>
            <a:lvl1pPr>
              <a:defRPr sz="1400"/>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5" name="Title 4"/>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3620574054"/>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0ACDB651-276A-47B4-9485-36F625F3CDC0}"/>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Title 2"/>
          <p:cNvSpPr>
            <a:spLocks noGrp="1"/>
          </p:cNvSpPr>
          <p:nvPr>
            <p:ph type="title"/>
          </p:nvPr>
        </p:nvSpPr>
        <p:spPr/>
        <p:txBody>
          <a:bodyPr/>
          <a:lstStyle>
            <a:lvl1pPr>
              <a:defRPr/>
            </a:lvl1pPr>
          </a:lstStyle>
          <a:p>
            <a:r>
              <a:rPr lang="fr-FR" noProof="0"/>
              <a:t>Modifiez le style du titre</a:t>
            </a:r>
            <a:endParaRPr lang="fr-FR" noProof="0" dirty="0"/>
          </a:p>
        </p:txBody>
      </p:sp>
    </p:spTree>
    <p:extLst>
      <p:ext uri="{BB962C8B-B14F-4D97-AF65-F5344CB8AC3E}">
        <p14:creationId xmlns:p14="http://schemas.microsoft.com/office/powerpoint/2010/main" val="1008090822"/>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pleine page">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9144000" cy="5143500"/>
          </a:xfrm>
        </p:spPr>
        <p:txBody>
          <a:bodyPr/>
          <a:lstStyle/>
          <a:p>
            <a:pPr lvl="0"/>
            <a:r>
              <a:rPr lang="fr-FR" noProof="0"/>
              <a:t>Cliquez sur l'icône pour ajouter une image</a:t>
            </a:r>
            <a:endParaRPr lang="fr-FR" noProof="0" dirty="0"/>
          </a:p>
        </p:txBody>
      </p:sp>
      <p:sp>
        <p:nvSpPr>
          <p:cNvPr id="3" name="Title 2"/>
          <p:cNvSpPr>
            <a:spLocks noGrp="1"/>
          </p:cNvSpPr>
          <p:nvPr>
            <p:ph type="title"/>
          </p:nvPr>
        </p:nvSpPr>
        <p:spPr/>
        <p:txBody>
          <a:bodyPr/>
          <a:lstStyle>
            <a:lvl1pPr>
              <a:defRPr>
                <a:solidFill>
                  <a:schemeClr val="tx1"/>
                </a:solidFill>
              </a:defRPr>
            </a:lvl1pPr>
          </a:lstStyle>
          <a:p>
            <a:r>
              <a:rPr lang="fr-FR"/>
              <a:t>Modifiez le style du titre</a:t>
            </a:r>
            <a:endParaRPr lang="en-GB" dirty="0"/>
          </a:p>
        </p:txBody>
      </p:sp>
    </p:spTree>
    <p:extLst>
      <p:ext uri="{BB962C8B-B14F-4D97-AF65-F5344CB8AC3E}">
        <p14:creationId xmlns:p14="http://schemas.microsoft.com/office/powerpoint/2010/main" val="4166771675"/>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2FEC8C0-5F56-4F98-B4D3-30F58A398D89}"/>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Tree>
    <p:extLst>
      <p:ext uri="{BB962C8B-B14F-4D97-AF65-F5344CB8AC3E}">
        <p14:creationId xmlns:p14="http://schemas.microsoft.com/office/powerpoint/2010/main" val="300439615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2"/>
          <p:cNvSpPr>
            <a:spLocks noGrp="1"/>
          </p:cNvSpPr>
          <p:nvPr>
            <p:ph idx="10"/>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61568530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Tree>
    <p:extLst>
      <p:ext uri="{BB962C8B-B14F-4D97-AF65-F5344CB8AC3E}">
        <p14:creationId xmlns:p14="http://schemas.microsoft.com/office/powerpoint/2010/main" val="2722072509"/>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8046005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spcAft>
                <a:spcPts val="0"/>
              </a:spcAft>
              <a:defRPr>
                <a:solidFill>
                  <a:srgbClr val="FF6600"/>
                </a:solidFill>
                <a:latin typeface="Helvetica 75 Bold" panose="020B0804020202020204" pitchFamily="34" charset="0"/>
              </a:defRPr>
            </a:lvl1pPr>
          </a:lstStyle>
          <a:p>
            <a:r>
              <a:rPr lang="fr-FR"/>
              <a:t>Modifiez le style du titre</a:t>
            </a:r>
            <a:endParaRPr lang="en-US" dirty="0"/>
          </a:p>
        </p:txBody>
      </p:sp>
    </p:spTree>
    <p:extLst>
      <p:ext uri="{BB962C8B-B14F-4D97-AF65-F5344CB8AC3E}">
        <p14:creationId xmlns:p14="http://schemas.microsoft.com/office/powerpoint/2010/main" val="1155462765"/>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809064"/>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17A9FEB-E79D-42A9-8E1F-2AD07006D402}"/>
              </a:ext>
            </a:extLst>
          </p:cNvPr>
          <p:cNvSpPr>
            <a:spLocks noGrp="1"/>
          </p:cNvSpPr>
          <p:nvPr>
            <p:ph type="title"/>
          </p:nvPr>
        </p:nvSpPr>
        <p:spPr bwMode="auto">
          <a:xfrm>
            <a:off x="339725" y="339725"/>
            <a:ext cx="847090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Cliquez ici pour saisir le titre principal</a:t>
            </a:r>
          </a:p>
        </p:txBody>
      </p:sp>
      <p:sp>
        <p:nvSpPr>
          <p:cNvPr id="1027" name="Text Placeholder 2">
            <a:extLst>
              <a:ext uri="{FF2B5EF4-FFF2-40B4-BE49-F238E27FC236}">
                <a16:creationId xmlns:a16="http://schemas.microsoft.com/office/drawing/2014/main" id="{80A45F1B-9D92-40CD-B6C4-D75720177916}"/>
              </a:ext>
            </a:extLst>
          </p:cNvPr>
          <p:cNvSpPr>
            <a:spLocks noGrp="1"/>
          </p:cNvSpPr>
          <p:nvPr>
            <p:ph type="body" idx="1"/>
          </p:nvPr>
        </p:nvSpPr>
        <p:spPr bwMode="auto">
          <a:xfrm>
            <a:off x="336550" y="1304925"/>
            <a:ext cx="8474075"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Modifiez le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endParaRPr lang="en-GB" altLang="en-US"/>
          </a:p>
        </p:txBody>
      </p:sp>
      <p:sp>
        <p:nvSpPr>
          <p:cNvPr id="4" name="Text Placeholder 10">
            <a:extLst>
              <a:ext uri="{FF2B5EF4-FFF2-40B4-BE49-F238E27FC236}">
                <a16:creationId xmlns:a16="http://schemas.microsoft.com/office/drawing/2014/main" id="{B8D4A11C-0FA1-41C9-9E99-1B10913806AB}"/>
              </a:ext>
            </a:extLst>
          </p:cNvPr>
          <p:cNvSpPr txBox="1">
            <a:spLocks/>
          </p:cNvSpPr>
          <p:nvPr/>
        </p:nvSpPr>
        <p:spPr>
          <a:xfrm>
            <a:off x="336550" y="4659313"/>
            <a:ext cx="274638" cy="334962"/>
          </a:xfrm>
          <a:prstGeom prst="rect">
            <a:avLst/>
          </a:prstGeom>
        </p:spPr>
        <p:txBody>
          <a:bodyPr lIns="0" tIns="0" rIns="0" bIns="0" anchor="b">
            <a:normAutofit/>
          </a:bodyPr>
          <a:lstStyle>
            <a:lvl1pPr>
              <a:defRPr sz="1400">
                <a:solidFill>
                  <a:schemeClr val="tx1"/>
                </a:solidFill>
                <a:latin typeface="Helvetica 75" panose="020B0804020202020204" pitchFamily="34" charset="0"/>
                <a:ea typeface="ＭＳ Ｐゴシック" panose="020B0600070205080204" pitchFamily="34" charset="-128"/>
              </a:defRPr>
            </a:lvl1pPr>
            <a:lvl2pPr marL="688975" indent="-231775">
              <a:defRPr sz="1400">
                <a:solidFill>
                  <a:schemeClr val="tx1"/>
                </a:solidFill>
                <a:latin typeface="Helvetica 75" panose="020B0804020202020204" pitchFamily="34" charset="0"/>
                <a:ea typeface="ＭＳ Ｐゴシック" panose="020B0600070205080204" pitchFamily="34" charset="-128"/>
              </a:defRPr>
            </a:lvl2pPr>
            <a:lvl3pPr marL="1244600" indent="-285750">
              <a:defRPr sz="1400">
                <a:solidFill>
                  <a:schemeClr val="tx1"/>
                </a:solidFill>
                <a:latin typeface="Helvetica 75" panose="020B0804020202020204" pitchFamily="34" charset="0"/>
                <a:ea typeface="ＭＳ Ｐゴシック" panose="020B0600070205080204" pitchFamily="34" charset="-128"/>
              </a:defRPr>
            </a:lvl3pPr>
            <a:lvl4pPr marL="1663700" indent="-285750">
              <a:defRPr sz="1400">
                <a:solidFill>
                  <a:schemeClr val="tx1"/>
                </a:solidFill>
                <a:latin typeface="Helvetica 75" panose="020B0804020202020204" pitchFamily="34" charset="0"/>
                <a:ea typeface="ＭＳ Ｐゴシック" panose="020B0600070205080204" pitchFamily="34" charset="-128"/>
              </a:defRPr>
            </a:lvl4pPr>
            <a:lvl5pPr marL="2251075" indent="-596900">
              <a:defRPr sz="1400">
                <a:solidFill>
                  <a:schemeClr val="tx1"/>
                </a:solidFill>
                <a:latin typeface="Helvetica 75" panose="020B0804020202020204" pitchFamily="34" charset="0"/>
                <a:ea typeface="ＭＳ Ｐゴシック" panose="020B0600070205080204" pitchFamily="34" charset="-128"/>
              </a:defRPr>
            </a:lvl5pPr>
            <a:lvl6pPr marL="27082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6pPr>
            <a:lvl7pPr marL="31654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7pPr>
            <a:lvl8pPr marL="36226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8pPr>
            <a:lvl9pPr marL="40798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9pPr>
          </a:lstStyle>
          <a:p>
            <a:pPr defTabSz="914400" eaLnBrk="1" hangingPunct="1">
              <a:lnSpc>
                <a:spcPct val="85000"/>
              </a:lnSpc>
              <a:spcAft>
                <a:spcPts val="1200"/>
              </a:spcAft>
              <a:buClr>
                <a:srgbClr val="FFFFFF"/>
              </a:buClr>
              <a:buFont typeface="Helvetica 75" panose="020B0804020202020204" pitchFamily="34" charset="0"/>
              <a:buNone/>
              <a:defRPr/>
            </a:pPr>
            <a:fld id="{69DEA0E6-3E62-4723-A755-883D4509E9DA}" type="slidenum">
              <a:rPr lang="en-GB" altLang="fr-FR" sz="800" smtClean="0">
                <a:solidFill>
                  <a:schemeClr val="bg1"/>
                </a:solidFill>
                <a:latin typeface="Helvetica 75 Bold" panose="020B0804020202020204" pitchFamily="34" charset="0"/>
                <a:cs typeface="Arial" panose="020B0604020202020204" pitchFamily="34" charset="0"/>
              </a:rPr>
              <a:pPr defTabSz="914400" eaLnBrk="1" hangingPunct="1">
                <a:lnSpc>
                  <a:spcPct val="85000"/>
                </a:lnSpc>
                <a:spcAft>
                  <a:spcPts val="1200"/>
                </a:spcAft>
                <a:buClr>
                  <a:srgbClr val="FFFFFF"/>
                </a:buClr>
                <a:buFont typeface="Helvetica 75" panose="020B0804020202020204" pitchFamily="34" charset="0"/>
                <a:buNone/>
                <a:defRPr/>
              </a:pPr>
              <a:t>‹N°›</a:t>
            </a:fld>
            <a:endParaRPr lang="en-GB" altLang="fr-FR" sz="800">
              <a:solidFill>
                <a:schemeClr val="bg1"/>
              </a:solidFill>
              <a:latin typeface="Helvetica 75 Bold" panose="020B0804020202020204" pitchFamily="34" charset="0"/>
              <a:cs typeface="Arial" panose="020B0604020202020204" pitchFamily="34" charset="0"/>
            </a:endParaRPr>
          </a:p>
        </p:txBody>
      </p:sp>
      <p:sp>
        <p:nvSpPr>
          <p:cNvPr id="1029" name="ZoneTexte 1028">
            <a:extLst>
              <a:ext uri="{FF2B5EF4-FFF2-40B4-BE49-F238E27FC236}">
                <a16:creationId xmlns:a16="http://schemas.microsoft.com/office/drawing/2014/main" id="{3C86BAED-129B-4F64-9018-5DC9E6A1D1BB}"/>
              </a:ext>
            </a:extLst>
          </p:cNvPr>
          <p:cNvSpPr txBox="1"/>
          <p:nvPr>
            <p:extLst>
              <p:ext uri="{1162E1C5-73C7-4A58-AE30-91384D911F3F}">
                <p184:classification xmlns:p184="http://schemas.microsoft.com/office/powerpoint/2018/4/main" val="ftr"/>
              </p:ext>
            </p:extLst>
          </p:nvPr>
        </p:nvSpPr>
        <p:spPr>
          <a:xfrm>
            <a:off x="4125913" y="5021580"/>
            <a:ext cx="920750" cy="121920"/>
          </a:xfrm>
          <a:prstGeom prst="rect">
            <a:avLst/>
          </a:prstGeom>
        </p:spPr>
        <p:txBody>
          <a:bodyPr horzOverflow="overflow" lIns="0" tIns="0" rIns="0" bIns="0">
            <a:spAutoFit/>
          </a:bodyPr>
          <a:lstStyle/>
          <a:p>
            <a:pPr algn="l"/>
            <a:r>
              <a:rPr lang="fr-FR" sz="800">
                <a:solidFill>
                  <a:srgbClr val="ED7D31"/>
                </a:solidFill>
                <a:latin typeface="Helvetica 75 Bold" panose="020B0804020202020204" pitchFamily="34" charset="0"/>
              </a:rPr>
              <a:t>Orange Restricted</a:t>
            </a:r>
          </a:p>
        </p:txBody>
      </p:sp>
    </p:spTree>
  </p:cSld>
  <p:clrMap bg1="dk1" tx1="lt1" bg2="dk2" tx2="lt2" accent1="accent1" accent2="accent2" accent3="accent3" accent4="accent4" accent5="accent5" accent6="accent6" hlink="hlink" folHlink="folHlink"/>
  <p:sldLayoutIdLst>
    <p:sldLayoutId id="2147485826" r:id="rId1"/>
    <p:sldLayoutId id="2147485817" r:id="rId2"/>
    <p:sldLayoutId id="2147485818" r:id="rId3"/>
    <p:sldLayoutId id="2147485819" r:id="rId4"/>
    <p:sldLayoutId id="2147485820" r:id="rId5"/>
    <p:sldLayoutId id="2147485821" r:id="rId6"/>
    <p:sldLayoutId id="2147485822" r:id="rId7"/>
    <p:sldLayoutId id="2147485823" r:id="rId8"/>
    <p:sldLayoutId id="2147485824" r:id="rId9"/>
  </p:sldLayoutIdLst>
  <p:transition spd="med">
    <p:fade/>
  </p:transition>
  <p:hf hdr="0"/>
  <p:txStyles>
    <p:titleStyle>
      <a:lvl1pPr algn="l" defTabSz="514350" rtl="0" eaLnBrk="0" fontAlgn="base" hangingPunct="0">
        <a:lnSpc>
          <a:spcPct val="90000"/>
        </a:lnSpc>
        <a:spcBef>
          <a:spcPct val="0"/>
        </a:spcBef>
        <a:spcAft>
          <a:spcPct val="0"/>
        </a:spcAft>
        <a:defRPr sz="2000" kern="1200">
          <a:solidFill>
            <a:srgbClr val="FF6600"/>
          </a:solidFill>
          <a:latin typeface="Helvetica 75 Bold" panose="020B0804020202020204" pitchFamily="34" charset="0"/>
          <a:ea typeface="MS PGothic" panose="020B0600070205080204" pitchFamily="34" charset="-128"/>
          <a:cs typeface="+mj-cs"/>
        </a:defRPr>
      </a:lvl1pPr>
      <a:lvl2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2pPr>
      <a:lvl3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3pPr>
      <a:lvl4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4pPr>
      <a:lvl5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0" fontAlgn="base" hangingPunct="0">
        <a:lnSpc>
          <a:spcPct val="90000"/>
        </a:lnSpc>
        <a:spcBef>
          <a:spcPct val="0"/>
        </a:spcBef>
        <a:spcAft>
          <a:spcPts val="800"/>
        </a:spcAft>
        <a:buFont typeface="Arial" panose="020B0604020202020204" pitchFamily="34" charset="0"/>
        <a:defRPr sz="1400" kern="1200">
          <a:solidFill>
            <a:srgbClr val="FF6600"/>
          </a:solidFill>
          <a:latin typeface="Helvetica 75 Bold" panose="020B0804020202020204" pitchFamily="34" charset="0"/>
          <a:ea typeface="MS PGothic" panose="020B0600070205080204" pitchFamily="34" charset="-128"/>
          <a:cs typeface="+mn-cs"/>
        </a:defRPr>
      </a:lvl1pPr>
      <a:lvl2pPr algn="l" defTabSz="514350" rtl="0" eaLnBrk="0" fontAlgn="base" hangingPunct="0">
        <a:lnSpc>
          <a:spcPct val="90000"/>
        </a:lnSpc>
        <a:spcBef>
          <a:spcPct val="0"/>
        </a:spcBef>
        <a:spcAft>
          <a:spcPts val="800"/>
        </a:spcAft>
        <a:buFont typeface="Arial" panose="020B0604020202020204" pitchFamily="34" charset="0"/>
        <a:defRPr sz="1400" kern="1200">
          <a:solidFill>
            <a:schemeClr val="bg1"/>
          </a:solidFill>
          <a:latin typeface="Helvetica 75 Bold" panose="020B0804020202020204" pitchFamily="34" charset="0"/>
          <a:ea typeface="MS PGothic" panose="020B0600070205080204" pitchFamily="34" charset="-128"/>
          <a:cs typeface="+mn-cs"/>
        </a:defRPr>
      </a:lvl2pPr>
      <a:lvl3pPr marL="133350" indent="-133350"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3pPr>
      <a:lvl4pPr marL="271463" indent="-134938"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4pPr>
      <a:lvl5pPr marL="406400" indent="-134938"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ZoneTexte 2049">
            <a:extLst>
              <a:ext uri="{FF2B5EF4-FFF2-40B4-BE49-F238E27FC236}">
                <a16:creationId xmlns:a16="http://schemas.microsoft.com/office/drawing/2014/main" id="{9A9264F4-620C-4B2C-90C4-133242677929}"/>
              </a:ext>
            </a:extLst>
          </p:cNvPr>
          <p:cNvSpPr txBox="1"/>
          <p:nvPr>
            <p:extLst>
              <p:ext uri="{1162E1C5-73C7-4A58-AE30-91384D911F3F}">
                <p184:classification xmlns:p184="http://schemas.microsoft.com/office/powerpoint/2018/4/main" val="ftr"/>
              </p:ext>
            </p:extLst>
          </p:nvPr>
        </p:nvSpPr>
        <p:spPr>
          <a:xfrm>
            <a:off x="4125913" y="5021580"/>
            <a:ext cx="920750" cy="121920"/>
          </a:xfrm>
          <a:prstGeom prst="rect">
            <a:avLst/>
          </a:prstGeom>
        </p:spPr>
        <p:txBody>
          <a:bodyPr horzOverflow="overflow" lIns="0" tIns="0" rIns="0" bIns="0">
            <a:spAutoFit/>
          </a:bodyPr>
          <a:lstStyle/>
          <a:p>
            <a:pPr algn="l"/>
            <a:r>
              <a:rPr lang="fr-FR" sz="800">
                <a:solidFill>
                  <a:srgbClr val="ED7D31"/>
                </a:solidFill>
                <a:latin typeface="Helvetica 75 Bold" panose="020B0804020202020204" pitchFamily="34" charset="0"/>
              </a:rPr>
              <a:t>Orange Restricted</a:t>
            </a:r>
          </a:p>
        </p:txBody>
      </p:sp>
    </p:spTree>
  </p:cSld>
  <p:clrMap bg1="lt1" tx1="dk1" bg2="lt2" tx2="dk2" accent1="accent1" accent2="accent2" accent3="accent3" accent4="accent4" accent5="accent5" accent6="accent6" hlink="hlink" folHlink="folHlink"/>
  <p:sldLayoutIdLst>
    <p:sldLayoutId id="2147485827" r:id="rId1"/>
    <p:sldLayoutId id="2147485828" r:id="rId2"/>
    <p:sldLayoutId id="2147485829" r:id="rId3"/>
    <p:sldLayoutId id="2147485830" r:id="rId4"/>
    <p:sldLayoutId id="2147485831" r:id="rId5"/>
    <p:sldLayoutId id="2147485832" r:id="rId6"/>
    <p:sldLayoutId id="2147485833" r:id="rId7"/>
    <p:sldLayoutId id="2147485834" r:id="rId8"/>
    <p:sldLayoutId id="2147485835" r:id="rId9"/>
    <p:sldLayoutId id="2147485836" r:id="rId10"/>
    <p:sldLayoutId id="2147485837" r:id="rId11"/>
    <p:sldLayoutId id="2147485838" r:id="rId12"/>
    <p:sldLayoutId id="2147485839" r:id="rId13"/>
    <p:sldLayoutId id="2147485840" r:id="rId14"/>
    <p:sldLayoutId id="2147485825" r:id="rId15"/>
    <p:sldLayoutId id="2147485841" r:id="rId16"/>
    <p:sldLayoutId id="2147485842" r:id="rId17"/>
    <p:sldLayoutId id="2147485843" r:id="rId18"/>
    <p:sldLayoutId id="2147485844" r:id="rId19"/>
    <p:sldLayoutId id="2147485845" r:id="rId20"/>
    <p:sldLayoutId id="2147485846" r:id="rId21"/>
    <p:sldLayoutId id="2147485847" r:id="rId22"/>
    <p:sldLayoutId id="2147485848" r:id="rId23"/>
    <p:sldLayoutId id="2147485849" r:id="rId24"/>
    <p:sldLayoutId id="2147485850" r:id="rId25"/>
    <p:sldLayoutId id="2147485859" r:id="rId26"/>
    <p:sldLayoutId id="2147485860" r:id="rId27"/>
  </p:sldLayoutIdLst>
  <p:transition spd="med">
    <p:fade/>
  </p:transition>
  <p:hf sldNum="0" hdr="0" dt="0"/>
  <p:txStyles>
    <p:titleStyle>
      <a:lvl1pPr algn="l" rtl="0" eaLnBrk="0" fontAlgn="base" hangingPunct="0">
        <a:lnSpc>
          <a:spcPct val="90000"/>
        </a:lnSpc>
        <a:spcBef>
          <a:spcPct val="0"/>
        </a:spcBef>
        <a:spcAft>
          <a:spcPct val="0"/>
        </a:spcAft>
        <a:defRPr sz="2000" b="1" kern="1200" spc="-20">
          <a:solidFill>
            <a:srgbClr val="F16E00"/>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b="1">
          <a:solidFill>
            <a:srgbClr val="F16E00"/>
          </a:solidFill>
          <a:latin typeface="Helvetica 75 Bold" pitchFamily="34" charset="0"/>
        </a:defRPr>
      </a:lvl2pPr>
      <a:lvl3pPr algn="l" rtl="0" eaLnBrk="0" fontAlgn="base" hangingPunct="0">
        <a:lnSpc>
          <a:spcPct val="90000"/>
        </a:lnSpc>
        <a:spcBef>
          <a:spcPct val="0"/>
        </a:spcBef>
        <a:spcAft>
          <a:spcPct val="0"/>
        </a:spcAft>
        <a:defRPr sz="2000" b="1">
          <a:solidFill>
            <a:srgbClr val="F16E00"/>
          </a:solidFill>
          <a:latin typeface="Helvetica 75 Bold" pitchFamily="34" charset="0"/>
        </a:defRPr>
      </a:lvl3pPr>
      <a:lvl4pPr algn="l" rtl="0" eaLnBrk="0" fontAlgn="base" hangingPunct="0">
        <a:lnSpc>
          <a:spcPct val="90000"/>
        </a:lnSpc>
        <a:spcBef>
          <a:spcPct val="0"/>
        </a:spcBef>
        <a:spcAft>
          <a:spcPct val="0"/>
        </a:spcAft>
        <a:defRPr sz="2000" b="1">
          <a:solidFill>
            <a:srgbClr val="F16E00"/>
          </a:solidFill>
          <a:latin typeface="Helvetica 75 Bold" pitchFamily="34" charset="0"/>
        </a:defRPr>
      </a:lvl4pPr>
      <a:lvl5pPr algn="l" rtl="0" eaLnBrk="0" fontAlgn="base" hangingPunct="0">
        <a:lnSpc>
          <a:spcPct val="90000"/>
        </a:lnSpc>
        <a:spcBef>
          <a:spcPct val="0"/>
        </a:spcBef>
        <a:spcAft>
          <a:spcPct val="0"/>
        </a:spcAft>
        <a:defRPr sz="2000" b="1">
          <a:solidFill>
            <a:srgbClr val="F16E00"/>
          </a:solidFill>
          <a:latin typeface="Helvetica 75 Bold" pitchFamily="34" charset="0"/>
        </a:defRPr>
      </a:lvl5pPr>
      <a:lvl6pPr marL="457200" algn="l" rtl="0" eaLnBrk="1" fontAlgn="base" hangingPunct="1">
        <a:lnSpc>
          <a:spcPct val="90000"/>
        </a:lnSpc>
        <a:spcBef>
          <a:spcPct val="0"/>
        </a:spcBef>
        <a:spcAft>
          <a:spcPct val="0"/>
        </a:spcAft>
        <a:defRPr sz="2000" b="1">
          <a:solidFill>
            <a:srgbClr val="F16E00"/>
          </a:solidFill>
          <a:latin typeface="Helvetica 75 Bold" pitchFamily="34" charset="0"/>
        </a:defRPr>
      </a:lvl6pPr>
      <a:lvl7pPr marL="914400" algn="l" rtl="0" eaLnBrk="1" fontAlgn="base" hangingPunct="1">
        <a:lnSpc>
          <a:spcPct val="90000"/>
        </a:lnSpc>
        <a:spcBef>
          <a:spcPct val="0"/>
        </a:spcBef>
        <a:spcAft>
          <a:spcPct val="0"/>
        </a:spcAft>
        <a:defRPr sz="2000" b="1">
          <a:solidFill>
            <a:srgbClr val="F16E00"/>
          </a:solidFill>
          <a:latin typeface="Helvetica 75 Bold" pitchFamily="34" charset="0"/>
        </a:defRPr>
      </a:lvl7pPr>
      <a:lvl8pPr marL="1371600" algn="l" rtl="0" eaLnBrk="1" fontAlgn="base" hangingPunct="1">
        <a:lnSpc>
          <a:spcPct val="90000"/>
        </a:lnSpc>
        <a:spcBef>
          <a:spcPct val="0"/>
        </a:spcBef>
        <a:spcAft>
          <a:spcPct val="0"/>
        </a:spcAft>
        <a:defRPr sz="2000" b="1">
          <a:solidFill>
            <a:srgbClr val="F16E00"/>
          </a:solidFill>
          <a:latin typeface="Helvetica 75 Bold" pitchFamily="34" charset="0"/>
        </a:defRPr>
      </a:lvl8pPr>
      <a:lvl9pPr marL="1828800" algn="l" rtl="0" eaLnBrk="1" fontAlgn="base" hangingPunct="1">
        <a:lnSpc>
          <a:spcPct val="90000"/>
        </a:lnSpc>
        <a:spcBef>
          <a:spcPct val="0"/>
        </a:spcBef>
        <a:spcAft>
          <a:spcPct val="0"/>
        </a:spcAft>
        <a:defRPr sz="2000" b="1">
          <a:solidFill>
            <a:srgbClr val="F16E00"/>
          </a:solidFill>
          <a:latin typeface="Helvetica 75 Bold" pitchFamily="34" charset="0"/>
        </a:defRPr>
      </a:lvl9pPr>
    </p:titleStyle>
    <p:bodyStyle>
      <a:lvl1pPr algn="l" rtl="0" eaLnBrk="0" fontAlgn="base" hangingPunct="0">
        <a:lnSpc>
          <a:spcPct val="90000"/>
        </a:lnSpc>
        <a:spcBef>
          <a:spcPts val="600"/>
        </a:spcBef>
        <a:spcAft>
          <a:spcPct val="0"/>
        </a:spcAft>
        <a:buClr>
          <a:schemeClr val="bg1"/>
        </a:buClr>
        <a:buSzPct val="25000"/>
        <a:buFont typeface="Calibri" panose="020F0502020204030204" pitchFamily="34" charset="0"/>
        <a:defRPr sz="1600" kern="1200" spc="-20">
          <a:solidFill>
            <a:schemeClr val="tx1"/>
          </a:solidFill>
          <a:latin typeface="Helvetica 75 Bold" panose="020B0804020202020204" pitchFamily="34" charset="0"/>
          <a:ea typeface="+mn-ea"/>
          <a:cs typeface="+mn-cs"/>
        </a:defRPr>
      </a:lvl1pPr>
      <a:lvl2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tx1"/>
          </a:solidFill>
          <a:latin typeface="Helvetica 75 Bold" panose="020B0804020202020204" pitchFamily="34" charset="0"/>
          <a:ea typeface="+mn-ea"/>
          <a:cs typeface="+mn-cs"/>
        </a:defRPr>
      </a:lvl2pPr>
      <a:lvl3pPr marL="180975" indent="-180975" algn="l" rtl="0" eaLnBrk="0" fontAlgn="base" hangingPunct="0">
        <a:lnSpc>
          <a:spcPct val="90000"/>
        </a:lnSpc>
        <a:spcBef>
          <a:spcPts val="600"/>
        </a:spcBef>
        <a:spcAft>
          <a:spcPct val="0"/>
        </a:spcAft>
        <a:buFont typeface="Wingdings" panose="05000000000000000000" pitchFamily="2" charset="2"/>
        <a:buChar char="§"/>
        <a:defRPr sz="1400" kern="1200" spc="-20">
          <a:solidFill>
            <a:schemeClr val="tx1"/>
          </a:solidFill>
          <a:latin typeface="Helvetica 75 Bold" panose="020B0804020202020204" pitchFamily="34" charset="0"/>
          <a:ea typeface="+mn-ea"/>
          <a:cs typeface="+mn-cs"/>
        </a:defRPr>
      </a:lvl3pPr>
      <a:lvl4pPr marL="407988" indent="-190500"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4pPr>
      <a:lvl5pPr marL="595313" indent="-173038"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ClrTx/>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0DBC88-437F-44B1-9ECC-E1D6744A3138}"/>
              </a:ext>
            </a:extLst>
          </p:cNvPr>
          <p:cNvSpPr>
            <a:spLocks noGrp="1"/>
          </p:cNvSpPr>
          <p:nvPr>
            <p:ph type="title"/>
          </p:nvPr>
        </p:nvSpPr>
        <p:spPr>
          <a:xfrm>
            <a:off x="314325" y="268288"/>
            <a:ext cx="8515350" cy="742950"/>
          </a:xfrm>
          <a:prstGeom prst="rect">
            <a:avLst/>
          </a:prstGeom>
        </p:spPr>
        <p:txBody>
          <a:bodyPr vert="horz" lIns="0" tIns="0" rIns="0" bIns="0" rtlCol="0" anchor="t" anchorCtr="0">
            <a:noAutofit/>
          </a:bodyPr>
          <a:lstStyle/>
          <a:p>
            <a:r>
              <a:rPr lang="fr-FR" noProof="0" dirty="0"/>
              <a:t>Cliquez pour modifier le titre</a:t>
            </a:r>
          </a:p>
        </p:txBody>
      </p:sp>
      <p:sp>
        <p:nvSpPr>
          <p:cNvPr id="3" name="Text Placeholder 2">
            <a:extLst>
              <a:ext uri="{FF2B5EF4-FFF2-40B4-BE49-F238E27FC236}">
                <a16:creationId xmlns:a16="http://schemas.microsoft.com/office/drawing/2014/main" id="{ED16E261-28A1-47C1-8953-2D4CB1682440}"/>
              </a:ext>
            </a:extLst>
          </p:cNvPr>
          <p:cNvSpPr>
            <a:spLocks noGrp="1"/>
          </p:cNvSpPr>
          <p:nvPr>
            <p:ph type="body" idx="1"/>
          </p:nvPr>
        </p:nvSpPr>
        <p:spPr>
          <a:xfrm>
            <a:off x="314325" y="1184275"/>
            <a:ext cx="8515350" cy="3365500"/>
          </a:xfrm>
          <a:prstGeom prst="rect">
            <a:avLst/>
          </a:prstGeom>
        </p:spPr>
        <p:txBody>
          <a:bodyPr vert="horz" lIns="0" tIns="0" rIns="0" bIns="0" rtlCol="0">
            <a:noAutofit/>
          </a:bodyPr>
          <a:lstStyle/>
          <a:p>
            <a:pPr lvl="0"/>
            <a:r>
              <a:rPr lang="fr-FR" noProof="0" dirty="0"/>
              <a:t>Cliquez pour modifier le texte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p:txBody>
      </p:sp>
      <p:sp>
        <p:nvSpPr>
          <p:cNvPr id="9" name="Text Placeholder 10">
            <a:extLst>
              <a:ext uri="{FF2B5EF4-FFF2-40B4-BE49-F238E27FC236}">
                <a16:creationId xmlns:a16="http://schemas.microsoft.com/office/drawing/2014/main" id="{BCD73478-C8D5-4AAB-B82D-3C75DC2303DD}"/>
              </a:ext>
            </a:extLst>
          </p:cNvPr>
          <p:cNvSpPr txBox="1">
            <a:spLocks/>
          </p:cNvSpPr>
          <p:nvPr/>
        </p:nvSpPr>
        <p:spPr>
          <a:xfrm>
            <a:off x="314325" y="4535488"/>
            <a:ext cx="274638" cy="334962"/>
          </a:xfrm>
          <a:prstGeom prst="rect">
            <a:avLst/>
          </a:prstGeom>
        </p:spPr>
        <p:txBody>
          <a:bodyPr lIns="720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9CD0C0F5-7577-4DDF-965E-8EE3AFE3166C}" type="slidenum">
              <a:rPr sz="800">
                <a:solidFill>
                  <a:schemeClr val="tx1"/>
                </a:solidFill>
                <a:latin typeface="Helvetica 75 Bold" panose="020B0804020202020204" pitchFamily="34" charset="0"/>
              </a:rPr>
              <a:pPr>
                <a:lnSpc>
                  <a:spcPct val="85000"/>
                </a:lnSpc>
                <a:spcAft>
                  <a:spcPts val="1200"/>
                </a:spcAft>
                <a:buClr>
                  <a:srgbClr val="FFFFFF"/>
                </a:buClr>
                <a:defRPr/>
              </a:pPr>
              <a:t>‹N°›</a:t>
            </a:fld>
            <a:endParaRPr sz="800">
              <a:solidFill>
                <a:schemeClr val="tx1"/>
              </a:solidFill>
              <a:latin typeface="Helvetica 75 Bold" panose="020B0804020202020204" pitchFamily="34" charset="0"/>
            </a:endParaRPr>
          </a:p>
        </p:txBody>
      </p:sp>
      <p:sp>
        <p:nvSpPr>
          <p:cNvPr id="3077" name="ZoneTexte 3076">
            <a:extLst>
              <a:ext uri="{FF2B5EF4-FFF2-40B4-BE49-F238E27FC236}">
                <a16:creationId xmlns:a16="http://schemas.microsoft.com/office/drawing/2014/main" id="{9D122CF5-D799-4FDB-AD2F-B90648D64673}"/>
              </a:ext>
            </a:extLst>
          </p:cNvPr>
          <p:cNvSpPr txBox="1"/>
          <p:nvPr>
            <p:extLst>
              <p:ext uri="{1162E1C5-73C7-4A58-AE30-91384D911F3F}">
                <p184:classification xmlns:p184="http://schemas.microsoft.com/office/powerpoint/2018/4/main" val="ftr"/>
              </p:ext>
            </p:extLst>
          </p:nvPr>
        </p:nvSpPr>
        <p:spPr>
          <a:xfrm>
            <a:off x="4125913" y="5021580"/>
            <a:ext cx="920750" cy="121920"/>
          </a:xfrm>
          <a:prstGeom prst="rect">
            <a:avLst/>
          </a:prstGeom>
        </p:spPr>
        <p:txBody>
          <a:bodyPr horzOverflow="overflow" lIns="0" tIns="0" rIns="0" bIns="0">
            <a:spAutoFit/>
          </a:bodyPr>
          <a:lstStyle/>
          <a:p>
            <a:pPr algn="l"/>
            <a:r>
              <a:rPr lang="fr-FR" sz="800">
                <a:solidFill>
                  <a:srgbClr val="ED7D31"/>
                </a:solidFill>
                <a:latin typeface="Helvetica 75 Bold" panose="020B0804020202020204" pitchFamily="34" charset="0"/>
              </a:rPr>
              <a:t>Orange Restricted</a:t>
            </a:r>
          </a:p>
        </p:txBody>
      </p:sp>
    </p:spTree>
  </p:cSld>
  <p:clrMap bg1="lt1" tx1="dk1" bg2="lt2" tx2="dk2" accent1="accent1" accent2="accent2" accent3="accent3" accent4="accent4" accent5="accent5" accent6="accent6" hlink="hlink" folHlink="folHlink"/>
  <p:sldLayoutIdLst>
    <p:sldLayoutId id="2147485851" r:id="rId1"/>
    <p:sldLayoutId id="2147485852" r:id="rId2"/>
    <p:sldLayoutId id="2147485853" r:id="rId3"/>
    <p:sldLayoutId id="2147485854" r:id="rId4"/>
    <p:sldLayoutId id="2147485855" r:id="rId5"/>
    <p:sldLayoutId id="2147485856" r:id="rId6"/>
    <p:sldLayoutId id="2147485857" r:id="rId7"/>
    <p:sldLayoutId id="2147485858" r:id="rId8"/>
  </p:sldLayoutIdLst>
  <p:transition spd="med">
    <p:fade/>
  </p:transition>
  <p:hf sldNum="0" hdr="0" dt="0"/>
  <p:txStyles>
    <p:titleStyle>
      <a:lvl1pPr algn="l" rtl="0" eaLnBrk="0" fontAlgn="base" hangingPunct="0">
        <a:lnSpc>
          <a:spcPct val="90000"/>
        </a:lnSpc>
        <a:spcBef>
          <a:spcPct val="0"/>
        </a:spcBef>
        <a:spcAft>
          <a:spcPct val="0"/>
        </a:spcAft>
        <a:defRPr sz="2000" kern="1200" spc="-20">
          <a:solidFill>
            <a:schemeClr val="bg2"/>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2pPr>
      <a:lvl3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3pPr>
      <a:lvl4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4pPr>
      <a:lvl5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5pPr>
      <a:lvl6pPr marL="457200" algn="l" rtl="0" fontAlgn="base">
        <a:lnSpc>
          <a:spcPct val="90000"/>
        </a:lnSpc>
        <a:spcBef>
          <a:spcPct val="0"/>
        </a:spcBef>
        <a:spcAft>
          <a:spcPct val="0"/>
        </a:spcAft>
        <a:defRPr sz="2000">
          <a:solidFill>
            <a:schemeClr val="bg2"/>
          </a:solidFill>
          <a:latin typeface="Helvetica 75 Bold" panose="020B0804020202020204" pitchFamily="34" charset="0"/>
        </a:defRPr>
      </a:lvl6pPr>
      <a:lvl7pPr marL="914400" algn="l" rtl="0" fontAlgn="base">
        <a:lnSpc>
          <a:spcPct val="90000"/>
        </a:lnSpc>
        <a:spcBef>
          <a:spcPct val="0"/>
        </a:spcBef>
        <a:spcAft>
          <a:spcPct val="0"/>
        </a:spcAft>
        <a:defRPr sz="2000">
          <a:solidFill>
            <a:schemeClr val="bg2"/>
          </a:solidFill>
          <a:latin typeface="Helvetica 75 Bold" panose="020B0804020202020204" pitchFamily="34" charset="0"/>
        </a:defRPr>
      </a:lvl7pPr>
      <a:lvl8pPr marL="1371600" algn="l" rtl="0" fontAlgn="base">
        <a:lnSpc>
          <a:spcPct val="90000"/>
        </a:lnSpc>
        <a:spcBef>
          <a:spcPct val="0"/>
        </a:spcBef>
        <a:spcAft>
          <a:spcPct val="0"/>
        </a:spcAft>
        <a:defRPr sz="2000">
          <a:solidFill>
            <a:schemeClr val="bg2"/>
          </a:solidFill>
          <a:latin typeface="Helvetica 75 Bold" panose="020B0804020202020204" pitchFamily="34" charset="0"/>
        </a:defRPr>
      </a:lvl8pPr>
      <a:lvl9pPr marL="1828800" algn="l" rtl="0" fontAlgn="base">
        <a:lnSpc>
          <a:spcPct val="90000"/>
        </a:lnSpc>
        <a:spcBef>
          <a:spcPct val="0"/>
        </a:spcBef>
        <a:spcAft>
          <a:spcPct val="0"/>
        </a:spcAft>
        <a:defRPr sz="2000">
          <a:solidFill>
            <a:schemeClr val="bg2"/>
          </a:solidFill>
          <a:latin typeface="Helvetica 75 Bold" panose="020B0804020202020204" pitchFamily="34" charset="0"/>
        </a:defRPr>
      </a:lvl9pPr>
    </p:titleStyle>
    <p:bodyStyle>
      <a:lvl1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bg2"/>
          </a:solidFill>
          <a:latin typeface="Helvetica 75 Bold" panose="020B0804020202020204" pitchFamily="34" charset="0"/>
          <a:ea typeface="+mn-ea"/>
          <a:cs typeface="+mn-cs"/>
        </a:defRPr>
      </a:lvl1pPr>
      <a:lvl2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tx1"/>
          </a:solidFill>
          <a:latin typeface="Helvetica 75 Bold" panose="020B0804020202020204" pitchFamily="34" charset="0"/>
          <a:ea typeface="+mn-ea"/>
          <a:cs typeface="+mn-cs"/>
        </a:defRPr>
      </a:lvl2pPr>
      <a:lvl3pPr marL="180975" indent="-180975" algn="l" rtl="0" eaLnBrk="0" fontAlgn="base" hangingPunct="0">
        <a:lnSpc>
          <a:spcPct val="90000"/>
        </a:lnSpc>
        <a:spcBef>
          <a:spcPts val="600"/>
        </a:spcBef>
        <a:spcAft>
          <a:spcPct val="0"/>
        </a:spcAft>
        <a:buClr>
          <a:schemeClr val="bg2"/>
        </a:buClr>
        <a:buFont typeface="Wingdings" panose="05000000000000000000" pitchFamily="2" charset="2"/>
        <a:buChar char="§"/>
        <a:defRPr sz="1400" kern="1200" spc="-20">
          <a:solidFill>
            <a:schemeClr val="tx1"/>
          </a:solidFill>
          <a:latin typeface="Helvetica 75 Bold" panose="020B0804020202020204" pitchFamily="34" charset="0"/>
          <a:ea typeface="+mn-ea"/>
          <a:cs typeface="+mn-cs"/>
        </a:defRPr>
      </a:lvl3pPr>
      <a:lvl4pPr marL="407988" indent="-190500"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4pPr>
      <a:lvl5pPr marL="595313" indent="-173038" algn="l" rtl="0" eaLnBrk="0" fontAlgn="base" hangingPunct="0">
        <a:lnSpc>
          <a:spcPct val="90000"/>
        </a:lnSpc>
        <a:spcBef>
          <a:spcPct val="20000"/>
        </a:spcBef>
        <a:spcAft>
          <a:spcPct val="0"/>
        </a:spcAft>
        <a:buClr>
          <a:schemeClr val="tx1"/>
        </a:buClr>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16.xml"/><Relationship Id="rId6" Type="http://schemas.microsoft.com/office/2007/relationships/hdphoto" Target="../media/hdphoto1.wdp"/><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16.xml"/><Relationship Id="rId5" Type="http://schemas.openxmlformats.org/officeDocument/2006/relationships/image" Target="../media/image36.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7.png"/><Relationship Id="rId7" Type="http://schemas.openxmlformats.org/officeDocument/2006/relationships/diagramQuickStyle" Target="../diagrams/quickStyle2.xm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8.png"/><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8" Type="http://schemas.openxmlformats.org/officeDocument/2006/relationships/hyperlink" Target="https://youtu.be/I-k-Hj8bneA" TargetMode="External"/><Relationship Id="rId3" Type="http://schemas.openxmlformats.org/officeDocument/2006/relationships/image" Target="../media/image39.jpeg"/><Relationship Id="rId7" Type="http://schemas.openxmlformats.org/officeDocument/2006/relationships/hyperlink" Target="https://www.hear-it.org/fr/Ce-que-per-oivent-ceux-qui-ont-une-deficience-auditive-ou-des-acouphenes" TargetMode="External"/><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hyperlink" Target="https://youtu.be/vchaFJYViZA"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hyperlink" Target="https://www.hear-it.org/fr/Ce-que-per-oivent-ceux-qui-ont-une-deficience-auditive-ou-des-acouphenes" TargetMode="External"/><Relationship Id="rId5" Type="http://schemas.openxmlformats.org/officeDocument/2006/relationships/image" Target="../media/image45.png"/><Relationship Id="rId4" Type="http://schemas.openxmlformats.org/officeDocument/2006/relationships/hyperlink" Target="https://youtu.be/SF7vztZos-I"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hyperlink" Target="https://youtu.be/vchaFJYViZA" TargetMode="External"/><Relationship Id="rId4" Type="http://schemas.openxmlformats.org/officeDocument/2006/relationships/image" Target="../media/image47.png"/><Relationship Id="rId9" Type="http://schemas.openxmlformats.org/officeDocument/2006/relationships/hyperlink" Target="https://www.cliniqueauditive.com/fr/sante-auditive/simulateur-de-perte-auditiv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19.png"/><Relationship Id="rId11" Type="http://schemas.openxmlformats.org/officeDocument/2006/relationships/image" Target="../media/image56.jpg"/><Relationship Id="rId5" Type="http://schemas.openxmlformats.org/officeDocument/2006/relationships/image" Target="../media/image18.png"/><Relationship Id="rId10" Type="http://schemas.openxmlformats.org/officeDocument/2006/relationships/image" Target="../media/image55.png"/><Relationship Id="rId4" Type="http://schemas.openxmlformats.org/officeDocument/2006/relationships/image" Target="../media/image17.png"/><Relationship Id="rId9"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59.png"/><Relationship Id="rId5" Type="http://schemas.openxmlformats.org/officeDocument/2006/relationships/hyperlink" Target="https://youtu.be/vchaFJYViZA" TargetMode="External"/><Relationship Id="rId4" Type="http://schemas.openxmlformats.org/officeDocument/2006/relationships/image" Target="../media/image58.jpeg"/></Relationships>
</file>

<file path=ppt/slides/_rels/slide2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1.jpeg"/><Relationship Id="rId7"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openxmlformats.org/officeDocument/2006/relationships/hyperlink" Target="http://espace-dys.fr/orange/#/intro" TargetMode="External"/><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7.xml"/><Relationship Id="rId16" Type="http://schemas.openxmlformats.org/officeDocument/2006/relationships/image" Target="../media/image11.png"/><Relationship Id="rId1" Type="http://schemas.openxmlformats.org/officeDocument/2006/relationships/slideLayout" Target="../slideLayouts/slideLayout20.xml"/><Relationship Id="rId6" Type="http://schemas.openxmlformats.org/officeDocument/2006/relationships/image" Target="../media/image19.png"/><Relationship Id="rId11" Type="http://schemas.openxmlformats.org/officeDocument/2006/relationships/image" Target="../media/image24.jpg"/><Relationship Id="rId5" Type="http://schemas.openxmlformats.org/officeDocument/2006/relationships/image" Target="../media/image18.png"/><Relationship Id="rId15" Type="http://schemas.openxmlformats.org/officeDocument/2006/relationships/image" Target="../media/image10.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B72D4E-1CD2-4D1C-A0AF-C5FABE59A731}"/>
              </a:ext>
            </a:extLst>
          </p:cNvPr>
          <p:cNvSpPr>
            <a:spLocks noGrp="1"/>
          </p:cNvSpPr>
          <p:nvPr>
            <p:ph type="ctrTitle"/>
          </p:nvPr>
        </p:nvSpPr>
        <p:spPr>
          <a:xfrm>
            <a:off x="314325" y="1058863"/>
            <a:ext cx="5229225" cy="1582737"/>
          </a:xfrm>
        </p:spPr>
        <p:txBody>
          <a:bodyPr/>
          <a:lstStyle/>
          <a:p>
            <a:pPr algn="ctr">
              <a:defRPr/>
            </a:pPr>
            <a:r>
              <a:rPr lang="fr-FR" sz="3400" dirty="0"/>
              <a:t>Expérience utilisateurs hors normes</a:t>
            </a:r>
            <a:br>
              <a:rPr lang="fr-FR" sz="3400" dirty="0"/>
            </a:br>
            <a:r>
              <a:rPr lang="fr-FR" sz="3400" dirty="0"/>
              <a:t>&amp;</a:t>
            </a:r>
            <a:br>
              <a:rPr lang="fr-FR" sz="3400" dirty="0"/>
            </a:br>
            <a:r>
              <a:rPr lang="fr-FR" sz="3400" dirty="0"/>
              <a:t>Accessibilité numérique </a:t>
            </a:r>
          </a:p>
        </p:txBody>
      </p:sp>
      <p:sp>
        <p:nvSpPr>
          <p:cNvPr id="40963" name="Text Placeholder 7">
            <a:extLst>
              <a:ext uri="{FF2B5EF4-FFF2-40B4-BE49-F238E27FC236}">
                <a16:creationId xmlns:a16="http://schemas.microsoft.com/office/drawing/2014/main" id="{C1D8158E-28BF-4552-B74D-4720D9F35036}"/>
              </a:ext>
            </a:extLst>
          </p:cNvPr>
          <p:cNvSpPr>
            <a:spLocks noGrp="1"/>
          </p:cNvSpPr>
          <p:nvPr>
            <p:ph type="subTitle" idx="1"/>
          </p:nvPr>
        </p:nvSpPr>
        <p:spPr>
          <a:xfrm>
            <a:off x="311150" y="3705225"/>
            <a:ext cx="4830763" cy="379413"/>
          </a:xfrm>
        </p:spPr>
        <p:txBody>
          <a:bodyPr/>
          <a:lstStyle/>
          <a:p>
            <a:pPr>
              <a:defRPr/>
            </a:pPr>
            <a:r>
              <a:rPr lang="fr-FR" altLang="fr-FR" dirty="0"/>
              <a:t>Paris Université (Descartes) – 2021-2022</a:t>
            </a:r>
            <a:endParaRPr lang="en-GB" altLang="fr-FR" dirty="0"/>
          </a:p>
        </p:txBody>
      </p:sp>
      <p:sp>
        <p:nvSpPr>
          <p:cNvPr id="40962" name="Text Placeholder 8">
            <a:extLst>
              <a:ext uri="{FF2B5EF4-FFF2-40B4-BE49-F238E27FC236}">
                <a16:creationId xmlns:a16="http://schemas.microsoft.com/office/drawing/2014/main" id="{5D3E0395-63CA-42EE-997F-78C985B3900D}"/>
              </a:ext>
            </a:extLst>
          </p:cNvPr>
          <p:cNvSpPr>
            <a:spLocks noGrp="1"/>
          </p:cNvSpPr>
          <p:nvPr>
            <p:ph type="body" sz="quarter" idx="16"/>
          </p:nvPr>
        </p:nvSpPr>
        <p:spPr>
          <a:xfrm>
            <a:off x="6007100" y="266700"/>
            <a:ext cx="3028950" cy="3403600"/>
          </a:xfrm>
        </p:spPr>
        <p:txBody>
          <a:bodyPr/>
          <a:lstStyle/>
          <a:p>
            <a:pPr>
              <a:defRPr/>
            </a:pPr>
            <a:r>
              <a:rPr lang="fr-FR" altLang="fr-FR" sz="3200" dirty="0"/>
              <a:t>Cours 2 ergo en Master 2</a:t>
            </a:r>
            <a:endParaRPr lang="fr-FR" altLang="fr-FR" sz="3200" b="1" dirty="0"/>
          </a:p>
          <a:p>
            <a:pPr lvl="1" eaLnBrk="1" hangingPunct="1">
              <a:defRPr/>
            </a:pPr>
            <a:endParaRPr lang="fr-FR" altLang="fr-FR" sz="1200" dirty="0"/>
          </a:p>
        </p:txBody>
      </p:sp>
      <p:sp>
        <p:nvSpPr>
          <p:cNvPr id="39941" name="Rectangle 1">
            <a:extLst>
              <a:ext uri="{FF2B5EF4-FFF2-40B4-BE49-F238E27FC236}">
                <a16:creationId xmlns:a16="http://schemas.microsoft.com/office/drawing/2014/main" id="{4BBE3EDE-3ABF-4E55-8E5F-09BB1FB2BAA6}"/>
              </a:ext>
            </a:extLst>
          </p:cNvPr>
          <p:cNvSpPr>
            <a:spLocks noChangeArrowheads="1"/>
          </p:cNvSpPr>
          <p:nvPr/>
        </p:nvSpPr>
        <p:spPr bwMode="auto">
          <a:xfrm>
            <a:off x="971550" y="4227513"/>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400">
                <a:solidFill>
                  <a:schemeClr val="tx1"/>
                </a:solidFill>
                <a:latin typeface="Helvetica 75" panose="020B0804020202020204"/>
                <a:ea typeface="MS PGothic" panose="020B0600070205080204" pitchFamily="34" charset="-128"/>
              </a:defRPr>
            </a:lvl1pPr>
            <a:lvl2pPr>
              <a:defRPr sz="1400">
                <a:solidFill>
                  <a:schemeClr val="tx1"/>
                </a:solidFill>
                <a:latin typeface="Helvetica 75" panose="020B0804020202020204"/>
                <a:ea typeface="MS PGothic" panose="020B0600070205080204" pitchFamily="34" charset="-128"/>
              </a:defRPr>
            </a:lvl2pPr>
            <a:lvl3pPr marL="133350" indent="-133350">
              <a:defRPr sz="1400">
                <a:solidFill>
                  <a:schemeClr val="tx1"/>
                </a:solidFill>
                <a:latin typeface="Helvetica 75" panose="020B0804020202020204"/>
                <a:ea typeface="MS PGothic" panose="020B0600070205080204" pitchFamily="34" charset="-128"/>
              </a:defRPr>
            </a:lvl3pPr>
            <a:lvl4pPr marL="271463" indent="-134938">
              <a:defRPr sz="1400">
                <a:solidFill>
                  <a:schemeClr val="tx1"/>
                </a:solidFill>
                <a:latin typeface="Helvetica 75" panose="020B0804020202020204"/>
                <a:ea typeface="MS PGothic" panose="020B0600070205080204" pitchFamily="34" charset="-128"/>
              </a:defRPr>
            </a:lvl4pPr>
            <a:lvl5pPr marL="406400" indent="-134938">
              <a:defRPr sz="1400">
                <a:solidFill>
                  <a:schemeClr val="tx1"/>
                </a:solidFill>
                <a:latin typeface="Helvetica 75" panose="020B0804020202020204"/>
                <a:ea typeface="MS PGothic" panose="020B0600070205080204" pitchFamily="34" charset="-128"/>
              </a:defRPr>
            </a:lvl5pPr>
            <a:lvl6pPr marL="8636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13208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17780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22352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lvl="1" eaLnBrk="1" hangingPunct="1"/>
            <a:r>
              <a:rPr lang="fr-FR" altLang="fr-FR">
                <a:solidFill>
                  <a:schemeClr val="bg1"/>
                </a:solidFill>
                <a:cs typeface="Arial" panose="020B0604020202020204" pitchFamily="34" charset="0"/>
              </a:rPr>
              <a:t>Patricia Loubet (@patricia_loubet) </a:t>
            </a:r>
          </a:p>
          <a:p>
            <a:pPr lvl="1" eaLnBrk="1" hangingPunct="1"/>
            <a:r>
              <a:rPr lang="fr-FR" altLang="fr-FR">
                <a:solidFill>
                  <a:schemeClr val="bg1"/>
                </a:solidFill>
                <a:cs typeface="Arial" panose="020B0604020202020204" pitchFamily="34" charset="0"/>
              </a:rPr>
              <a:t>&amp; Vincent Aniort (@sanvin)</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522CFC-26D7-051B-2E7D-9FA5B87B94AF}"/>
              </a:ext>
            </a:extLst>
          </p:cNvPr>
          <p:cNvSpPr>
            <a:spLocks noGrp="1"/>
          </p:cNvSpPr>
          <p:nvPr>
            <p:ph type="title"/>
          </p:nvPr>
        </p:nvSpPr>
        <p:spPr>
          <a:xfrm>
            <a:off x="2440427" y="55722"/>
            <a:ext cx="6120680" cy="742950"/>
          </a:xfrm>
        </p:spPr>
        <p:txBody>
          <a:bodyPr/>
          <a:lstStyle/>
          <a:p>
            <a:r>
              <a:rPr lang="fr-FR" dirty="0"/>
              <a:t>Sur la déficience cognitive : dyslexie + TDAH</a:t>
            </a:r>
          </a:p>
        </p:txBody>
      </p:sp>
      <p:pic>
        <p:nvPicPr>
          <p:cNvPr id="5" name="Espace réservé du contenu 4">
            <a:extLst>
              <a:ext uri="{FF2B5EF4-FFF2-40B4-BE49-F238E27FC236}">
                <a16:creationId xmlns:a16="http://schemas.microsoft.com/office/drawing/2014/main" id="{F77ED1B9-1128-4DB3-AC6B-15A0DC9E5140}"/>
              </a:ext>
            </a:extLst>
          </p:cNvPr>
          <p:cNvPicPr>
            <a:picLocks noGrp="1" noChangeAspect="1"/>
          </p:cNvPicPr>
          <p:nvPr>
            <p:ph sz="half" idx="1"/>
          </p:nvPr>
        </p:nvPicPr>
        <p:blipFill>
          <a:blip r:embed="rId2"/>
          <a:stretch>
            <a:fillRect/>
          </a:stretch>
        </p:blipFill>
        <p:spPr>
          <a:xfrm>
            <a:off x="-10396" y="14706"/>
            <a:ext cx="2478916" cy="5128794"/>
          </a:xfrm>
        </p:spPr>
      </p:pic>
      <p:pic>
        <p:nvPicPr>
          <p:cNvPr id="6" name="Image 5">
            <a:extLst>
              <a:ext uri="{FF2B5EF4-FFF2-40B4-BE49-F238E27FC236}">
                <a16:creationId xmlns:a16="http://schemas.microsoft.com/office/drawing/2014/main" id="{9B8A0962-111E-6D60-B32F-398662E21E46}"/>
              </a:ext>
            </a:extLst>
          </p:cNvPr>
          <p:cNvPicPr>
            <a:picLocks noChangeAspect="1"/>
          </p:cNvPicPr>
          <p:nvPr/>
        </p:nvPicPr>
        <p:blipFill>
          <a:blip r:embed="rId3"/>
          <a:stretch>
            <a:fillRect/>
          </a:stretch>
        </p:blipFill>
        <p:spPr>
          <a:xfrm>
            <a:off x="2555776" y="697197"/>
            <a:ext cx="6588224" cy="2859336"/>
          </a:xfrm>
          <a:prstGeom prst="rect">
            <a:avLst/>
          </a:prstGeom>
        </p:spPr>
      </p:pic>
      <p:pic>
        <p:nvPicPr>
          <p:cNvPr id="8" name="Image 7">
            <a:extLst>
              <a:ext uri="{FF2B5EF4-FFF2-40B4-BE49-F238E27FC236}">
                <a16:creationId xmlns:a16="http://schemas.microsoft.com/office/drawing/2014/main" id="{89B7B0BC-01B1-9431-DDDB-D0ACF1878B4C}"/>
              </a:ext>
            </a:extLst>
          </p:cNvPr>
          <p:cNvPicPr>
            <a:picLocks noChangeAspect="1"/>
          </p:cNvPicPr>
          <p:nvPr/>
        </p:nvPicPr>
        <p:blipFill>
          <a:blip r:embed="rId4"/>
          <a:stretch>
            <a:fillRect/>
          </a:stretch>
        </p:blipFill>
        <p:spPr>
          <a:xfrm>
            <a:off x="2544671" y="3731279"/>
            <a:ext cx="6533052" cy="1238894"/>
          </a:xfrm>
          <a:prstGeom prst="rect">
            <a:avLst/>
          </a:prstGeom>
        </p:spPr>
      </p:pic>
      <p:sp>
        <p:nvSpPr>
          <p:cNvPr id="10" name="Ellipse 9">
            <a:extLst>
              <a:ext uri="{FF2B5EF4-FFF2-40B4-BE49-F238E27FC236}">
                <a16:creationId xmlns:a16="http://schemas.microsoft.com/office/drawing/2014/main" id="{F03F3650-5005-25A8-BF2E-7F2952FC6EEE}"/>
              </a:ext>
            </a:extLst>
          </p:cNvPr>
          <p:cNvSpPr/>
          <p:nvPr/>
        </p:nvSpPr>
        <p:spPr>
          <a:xfrm>
            <a:off x="8743385" y="427197"/>
            <a:ext cx="398112" cy="388834"/>
          </a:xfrm>
          <a:prstGeom prst="ellipse">
            <a:avLst/>
          </a:prstGeom>
          <a:blipFill>
            <a:blip r:embed="rId5">
              <a:biLevel thresh="75000"/>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12" name="Image 11">
            <a:extLst>
              <a:ext uri="{FF2B5EF4-FFF2-40B4-BE49-F238E27FC236}">
                <a16:creationId xmlns:a16="http://schemas.microsoft.com/office/drawing/2014/main" id="{01B288E5-9F74-9025-72DB-4C40F167F4D7}"/>
              </a:ext>
            </a:extLst>
          </p:cNvPr>
          <p:cNvPicPr>
            <a:picLocks noChangeAspect="1"/>
          </p:cNvPicPr>
          <p:nvPr/>
        </p:nvPicPr>
        <p:blipFill>
          <a:blip r:embed="rId7"/>
          <a:stretch>
            <a:fillRect/>
          </a:stretch>
        </p:blipFill>
        <p:spPr>
          <a:xfrm>
            <a:off x="8301644" y="339502"/>
            <a:ext cx="409908" cy="525523"/>
          </a:xfrm>
          <a:prstGeom prst="rect">
            <a:avLst/>
          </a:prstGeom>
        </p:spPr>
      </p:pic>
    </p:spTree>
    <p:extLst>
      <p:ext uri="{BB962C8B-B14F-4D97-AF65-F5344CB8AC3E}">
        <p14:creationId xmlns:p14="http://schemas.microsoft.com/office/powerpoint/2010/main" val="2458537708"/>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10561D-B416-42F2-A857-CD6C5BA2119C}"/>
              </a:ext>
            </a:extLst>
          </p:cNvPr>
          <p:cNvSpPr>
            <a:spLocks noGrp="1"/>
          </p:cNvSpPr>
          <p:nvPr>
            <p:ph type="title"/>
          </p:nvPr>
        </p:nvSpPr>
        <p:spPr>
          <a:xfrm>
            <a:off x="827088" y="268288"/>
            <a:ext cx="8066087" cy="742950"/>
          </a:xfrm>
        </p:spPr>
        <p:txBody>
          <a:bodyPr/>
          <a:lstStyle/>
          <a:p>
            <a:pPr eaLnBrk="1" hangingPunct="1">
              <a:defRPr/>
            </a:pPr>
            <a:r>
              <a:rPr lang="fr-FR" dirty="0"/>
              <a:t>Exemples d’aides techniques sur troubles DYS</a:t>
            </a:r>
            <a:endParaRPr lang="fr-FR" dirty="0">
              <a:solidFill>
                <a:srgbClr val="C00000"/>
              </a:solidFill>
            </a:endParaRPr>
          </a:p>
        </p:txBody>
      </p:sp>
      <p:sp>
        <p:nvSpPr>
          <p:cNvPr id="3" name="Espace réservé du contenu 2">
            <a:extLst>
              <a:ext uri="{FF2B5EF4-FFF2-40B4-BE49-F238E27FC236}">
                <a16:creationId xmlns:a16="http://schemas.microsoft.com/office/drawing/2014/main" id="{F32BD4E0-CFF3-4949-9861-29D82CE16212}"/>
              </a:ext>
            </a:extLst>
          </p:cNvPr>
          <p:cNvSpPr>
            <a:spLocks noGrp="1"/>
          </p:cNvSpPr>
          <p:nvPr>
            <p:ph sz="half" idx="1"/>
          </p:nvPr>
        </p:nvSpPr>
        <p:spPr>
          <a:xfrm>
            <a:off x="827088" y="842963"/>
            <a:ext cx="7921625" cy="1511300"/>
          </a:xfrm>
        </p:spPr>
        <p:txBody>
          <a:bodyPr>
            <a:noAutofit/>
          </a:bodyPr>
          <a:lstStyle/>
          <a:p>
            <a:pPr marL="285750" indent="-285750" eaLnBrk="1" hangingPunct="1">
              <a:buClr>
                <a:srgbClr val="F16E00"/>
              </a:buClr>
              <a:buSzPct val="100000"/>
              <a:buFont typeface="Wingdings" panose="05000000000000000000" pitchFamily="2" charset="2"/>
              <a:buChar char="§"/>
              <a:defRPr/>
            </a:pPr>
            <a:r>
              <a:rPr lang="fr-FR" altLang="fr-FR" dirty="0">
                <a:cs typeface="Times New Roman" pitchFamily="18" charset="0"/>
              </a:rPr>
              <a:t>Les correcteurs orthographiques comme Antidote</a:t>
            </a:r>
          </a:p>
          <a:p>
            <a:pPr marL="285750" indent="-285750" eaLnBrk="1" hangingPunct="1">
              <a:buClr>
                <a:srgbClr val="F16E00"/>
              </a:buClr>
              <a:buSzPct val="100000"/>
              <a:buFont typeface="Wingdings" panose="05000000000000000000" pitchFamily="2" charset="2"/>
              <a:buChar char="§"/>
              <a:defRPr/>
            </a:pPr>
            <a:r>
              <a:rPr lang="fr-FR" altLang="fr-FR" dirty="0">
                <a:cs typeface="Times New Roman" pitchFamily="18" charset="0"/>
              </a:rPr>
              <a:t>Les reconnaissances vocales comme Dragon</a:t>
            </a:r>
          </a:p>
          <a:p>
            <a:pPr marL="285750" indent="-285750" eaLnBrk="1" hangingPunct="1">
              <a:buClr>
                <a:srgbClr val="F16E00"/>
              </a:buClr>
              <a:buSzPct val="100000"/>
              <a:buFont typeface="Wingdings" panose="05000000000000000000" pitchFamily="2" charset="2"/>
              <a:buChar char="§"/>
              <a:defRPr/>
            </a:pPr>
            <a:r>
              <a:rPr lang="fr-FR" altLang="fr-FR" dirty="0">
                <a:cs typeface="Times New Roman" pitchFamily="18" charset="0"/>
              </a:rPr>
              <a:t>Les polices dédiées comme OpenDyslexic ou Accessible </a:t>
            </a:r>
            <a:r>
              <a:rPr lang="fr-FR" altLang="fr-FR" dirty="0" err="1">
                <a:cs typeface="Times New Roman" pitchFamily="18" charset="0"/>
              </a:rPr>
              <a:t>Dfa</a:t>
            </a:r>
            <a:endParaRPr lang="fr-FR" altLang="fr-FR" dirty="0">
              <a:cs typeface="Times New Roman" pitchFamily="18" charset="0"/>
            </a:endParaRPr>
          </a:p>
          <a:p>
            <a:pPr marL="285750" indent="-285750" eaLnBrk="1" hangingPunct="1">
              <a:buClr>
                <a:srgbClr val="F16E00"/>
              </a:buClr>
              <a:buSzPct val="100000"/>
              <a:buFont typeface="Wingdings" panose="05000000000000000000" pitchFamily="2" charset="2"/>
              <a:buChar char="§"/>
              <a:defRPr/>
            </a:pPr>
            <a:endParaRPr lang="fr-FR" altLang="fr-FR" dirty="0">
              <a:cs typeface="Times New Roman" pitchFamily="18" charset="0"/>
            </a:endParaRPr>
          </a:p>
          <a:p>
            <a:pPr marL="285750" indent="-285750" eaLnBrk="1" hangingPunct="1">
              <a:buClr>
                <a:srgbClr val="F16E00"/>
              </a:buClr>
              <a:buSzPct val="100000"/>
              <a:buFont typeface="Wingdings" panose="05000000000000000000" pitchFamily="2" charset="2"/>
              <a:buChar char="§"/>
              <a:defRPr/>
            </a:pPr>
            <a:endParaRPr lang="fr-FR" altLang="fr-FR" dirty="0">
              <a:cs typeface="Times New Roman" pitchFamily="18" charset="0"/>
            </a:endParaRPr>
          </a:p>
          <a:p>
            <a:pPr eaLnBrk="1" hangingPunct="1">
              <a:buClr>
                <a:srgbClr val="F16E00"/>
              </a:buClr>
              <a:buSzPct val="100000"/>
              <a:defRPr/>
            </a:pPr>
            <a:endParaRPr lang="fr-FR" altLang="fr-FR" dirty="0">
              <a:cs typeface="Times New Roman" pitchFamily="18" charset="0"/>
            </a:endParaRPr>
          </a:p>
          <a:p>
            <a:pPr marL="285750" indent="-285750" eaLnBrk="1" hangingPunct="1">
              <a:buClr>
                <a:srgbClr val="F16E00"/>
              </a:buClr>
              <a:buSzPct val="100000"/>
              <a:buFont typeface="Wingdings" panose="05000000000000000000" pitchFamily="2" charset="2"/>
              <a:buChar char="§"/>
              <a:defRPr/>
            </a:pPr>
            <a:endParaRPr lang="fr-FR" altLang="fr-FR" dirty="0">
              <a:cs typeface="Times New Roman" pitchFamily="18" charset="0"/>
            </a:endParaRPr>
          </a:p>
          <a:p>
            <a:pPr marL="285750" indent="-285750" eaLnBrk="1" hangingPunct="1">
              <a:buClr>
                <a:srgbClr val="F16E00"/>
              </a:buClr>
              <a:buSzPct val="100000"/>
              <a:buFont typeface="Wingdings" panose="05000000000000000000" pitchFamily="2" charset="2"/>
              <a:buChar char="§"/>
              <a:defRPr/>
            </a:pPr>
            <a:r>
              <a:rPr lang="fr-FR" altLang="fr-FR" dirty="0">
                <a:cs typeface="Times New Roman" pitchFamily="18" charset="0"/>
              </a:rPr>
              <a:t>Des outils  Web comme Orange Confort +, pour entre autre, modifier les espaces entre lignes et/ou les mots, activer un masque de lecture…</a:t>
            </a:r>
            <a:endParaRPr lang="fr-FR" dirty="0">
              <a:cs typeface="Times New Roman" pitchFamily="18" charset="0"/>
            </a:endParaRPr>
          </a:p>
        </p:txBody>
      </p:sp>
      <p:pic>
        <p:nvPicPr>
          <p:cNvPr id="6" name="Picture 2" title="Illustration de la police OpenDyslexie">
            <a:extLst>
              <a:ext uri="{FF2B5EF4-FFF2-40B4-BE49-F238E27FC236}">
                <a16:creationId xmlns:a16="http://schemas.microsoft.com/office/drawing/2014/main" id="{B087FB5C-386A-458F-BEAD-30D6A66FA664}"/>
              </a:ext>
            </a:extLst>
          </p:cNvPr>
          <p:cNvPicPr>
            <a:picLocks noChangeAspect="1" noChangeArrowheads="1"/>
          </p:cNvPicPr>
          <p:nvPr/>
        </p:nvPicPr>
        <p:blipFill>
          <a:blip r:embed="rId3"/>
          <a:srcRect/>
          <a:stretch>
            <a:fillRect/>
          </a:stretch>
        </p:blipFill>
        <p:spPr bwMode="auto">
          <a:xfrm>
            <a:off x="2627313" y="1814513"/>
            <a:ext cx="1873250" cy="698500"/>
          </a:xfrm>
          <a:prstGeom prst="rect">
            <a:avLst/>
          </a:prstGeom>
          <a:noFill/>
          <a:ln w="9525">
            <a:solidFill>
              <a:srgbClr val="FF6600"/>
            </a:solidFill>
            <a:miter lim="800000"/>
            <a:headEnd/>
            <a:tailEnd/>
          </a:ln>
        </p:spPr>
      </p:pic>
      <p:pic>
        <p:nvPicPr>
          <p:cNvPr id="5" name="Espace réservé du contenu 4" title="Activation du menu aide à la lecture de Confort +">
            <a:extLst>
              <a:ext uri="{FF2B5EF4-FFF2-40B4-BE49-F238E27FC236}">
                <a16:creationId xmlns:a16="http://schemas.microsoft.com/office/drawing/2014/main" id="{79310D12-349B-4FD2-8516-6613346498BC}"/>
              </a:ext>
            </a:extLst>
          </p:cNvPr>
          <p:cNvPicPr>
            <a:picLocks noGrp="1" noChangeAspect="1"/>
          </p:cNvPicPr>
          <p:nvPr>
            <p:ph sz="half" idx="10"/>
          </p:nvPr>
        </p:nvPicPr>
        <p:blipFill>
          <a:blip r:embed="rId4" cstate="print"/>
          <a:stretch>
            <a:fillRect/>
          </a:stretch>
        </p:blipFill>
        <p:spPr>
          <a:xfrm>
            <a:off x="1116013" y="3219450"/>
            <a:ext cx="7993062" cy="1822450"/>
          </a:xfrm>
        </p:spPr>
      </p:pic>
      <p:sp>
        <p:nvSpPr>
          <p:cNvPr id="136198" name="ZoneTexte 3">
            <a:extLst>
              <a:ext uri="{FF2B5EF4-FFF2-40B4-BE49-F238E27FC236}">
                <a16:creationId xmlns:a16="http://schemas.microsoft.com/office/drawing/2014/main" id="{8D787DC1-AE55-4B98-BB36-88101249F523}"/>
              </a:ext>
            </a:extLst>
          </p:cNvPr>
          <p:cNvSpPr txBox="1">
            <a:spLocks noChangeArrowheads="1"/>
          </p:cNvSpPr>
          <p:nvPr/>
        </p:nvSpPr>
        <p:spPr bwMode="auto">
          <a:xfrm>
            <a:off x="5003800" y="1779588"/>
            <a:ext cx="2271713" cy="792162"/>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lIns="0" tIns="72000" rIns="0" bIns="72000">
            <a:spAutoFit/>
          </a:bodyPr>
          <a:lstStyle/>
          <a:p>
            <a:pPr algn="ctr"/>
            <a:r>
              <a:rPr lang="fr-FR" altLang="fr-FR" b="1">
                <a:solidFill>
                  <a:schemeClr val="bg1"/>
                </a:solidFill>
                <a:latin typeface="Accessible DfA" panose="020B0604090504040204" pitchFamily="34" charset="0"/>
              </a:rPr>
              <a:t>Accessible DfA</a:t>
            </a:r>
          </a:p>
          <a:p>
            <a:pPr algn="ctr"/>
            <a:r>
              <a:rPr lang="fr-FR" altLang="fr-FR">
                <a:solidFill>
                  <a:schemeClr val="bg1"/>
                </a:solidFill>
                <a:latin typeface="Accessible DfA" panose="020B0604090504040204" pitchFamily="34" charset="0"/>
              </a:rPr>
              <a:t>Free and Open Source</a:t>
            </a:r>
          </a:p>
          <a:p>
            <a:pPr algn="ctr"/>
            <a:r>
              <a:rPr lang="fr-FR" altLang="fr-FR">
                <a:solidFill>
                  <a:schemeClr val="bg1"/>
                </a:solidFill>
                <a:latin typeface="Accessible DfA" panose="020B0604090504040204" pitchFamily="34" charset="0"/>
              </a:rPr>
              <a:t>Dyslexia Typeface</a:t>
            </a:r>
          </a:p>
        </p:txBody>
      </p:sp>
      <p:grpSp>
        <p:nvGrpSpPr>
          <p:cNvPr id="136199" name="Groupe 9">
            <a:extLst>
              <a:ext uri="{FF2B5EF4-FFF2-40B4-BE49-F238E27FC236}">
                <a16:creationId xmlns:a16="http://schemas.microsoft.com/office/drawing/2014/main" id="{168511FE-B8AD-40E4-A623-03E88268B386}"/>
              </a:ext>
            </a:extLst>
          </p:cNvPr>
          <p:cNvGrpSpPr>
            <a:grpSpLocks/>
          </p:cNvGrpSpPr>
          <p:nvPr/>
        </p:nvGrpSpPr>
        <p:grpSpPr bwMode="auto">
          <a:xfrm>
            <a:off x="8294688" y="123825"/>
            <a:ext cx="671512" cy="658813"/>
            <a:chOff x="8294688" y="123825"/>
            <a:chExt cx="671512" cy="658813"/>
          </a:xfrm>
        </p:grpSpPr>
        <p:grpSp>
          <p:nvGrpSpPr>
            <p:cNvPr id="136200" name="Groupe 13">
              <a:extLst>
                <a:ext uri="{FF2B5EF4-FFF2-40B4-BE49-F238E27FC236}">
                  <a16:creationId xmlns:a16="http://schemas.microsoft.com/office/drawing/2014/main" id="{D58EE0A2-F872-4FE1-8D48-F06AB19CE7E4}"/>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14" name="Forme libre 17">
                <a:extLst>
                  <a:ext uri="{FF2B5EF4-FFF2-40B4-BE49-F238E27FC236}">
                    <a16:creationId xmlns:a16="http://schemas.microsoft.com/office/drawing/2014/main" id="{6A986C56-6EF8-4BD1-9A48-6C1F74F5F90F}"/>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36204" name="Image 15">
                <a:extLst>
                  <a:ext uri="{FF2B5EF4-FFF2-40B4-BE49-F238E27FC236}">
                    <a16:creationId xmlns:a16="http://schemas.microsoft.com/office/drawing/2014/main" id="{05349450-9A86-4DB5-92F0-AAB771025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Ellipse 11">
              <a:extLst>
                <a:ext uri="{FF2B5EF4-FFF2-40B4-BE49-F238E27FC236}">
                  <a16:creationId xmlns:a16="http://schemas.microsoft.com/office/drawing/2014/main" id="{D0901758-D05B-496A-ACDF-537EDA7164C0}"/>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36202" name="Image 12">
              <a:extLst>
                <a:ext uri="{FF2B5EF4-FFF2-40B4-BE49-F238E27FC236}">
                  <a16:creationId xmlns:a16="http://schemas.microsoft.com/office/drawing/2014/main" id="{39EE4926-EB72-4CFA-8F29-A1AC1A011F1B}"/>
                </a:ext>
              </a:extLst>
            </p:cNvPr>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753137-D234-A994-F8FB-B55424D33A8A}"/>
              </a:ext>
            </a:extLst>
          </p:cNvPr>
          <p:cNvSpPr>
            <a:spLocks noGrp="1"/>
          </p:cNvSpPr>
          <p:nvPr>
            <p:ph type="title"/>
          </p:nvPr>
        </p:nvSpPr>
        <p:spPr>
          <a:xfrm rot="16200000">
            <a:off x="-1591775" y="2272282"/>
            <a:ext cx="4176464" cy="742950"/>
          </a:xfrm>
        </p:spPr>
        <p:txBody>
          <a:bodyPr/>
          <a:lstStyle/>
          <a:p>
            <a:r>
              <a:rPr lang="fr-FR" dirty="0"/>
              <a:t>Situation de handicap cognitif</a:t>
            </a:r>
          </a:p>
        </p:txBody>
      </p:sp>
      <p:sp>
        <p:nvSpPr>
          <p:cNvPr id="10" name="Ellipse 9">
            <a:extLst>
              <a:ext uri="{FF2B5EF4-FFF2-40B4-BE49-F238E27FC236}">
                <a16:creationId xmlns:a16="http://schemas.microsoft.com/office/drawing/2014/main" id="{B96D6CA0-9283-7B87-0777-59968ADEB6D7}"/>
              </a:ext>
            </a:extLst>
          </p:cNvPr>
          <p:cNvSpPr/>
          <p:nvPr/>
        </p:nvSpPr>
        <p:spPr>
          <a:xfrm>
            <a:off x="8724760" y="133617"/>
            <a:ext cx="398112" cy="388834"/>
          </a:xfrm>
          <a:prstGeom prst="ellipse">
            <a:avLst/>
          </a:prstGeom>
          <a:blipFill>
            <a:blip r:embed="rId2">
              <a:biLevel thresh="75000"/>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8" name="Espace réservé du contenu 7">
            <a:extLst>
              <a:ext uri="{FF2B5EF4-FFF2-40B4-BE49-F238E27FC236}">
                <a16:creationId xmlns:a16="http://schemas.microsoft.com/office/drawing/2014/main" id="{55A1CB83-3D9A-F04A-F4AA-68978DC5D46C}"/>
              </a:ext>
            </a:extLst>
          </p:cNvPr>
          <p:cNvPicPr>
            <a:picLocks noGrp="1" noChangeAspect="1"/>
          </p:cNvPicPr>
          <p:nvPr>
            <p:ph sz="half" idx="1"/>
          </p:nvPr>
        </p:nvPicPr>
        <p:blipFill>
          <a:blip r:embed="rId4"/>
          <a:stretch>
            <a:fillRect/>
          </a:stretch>
        </p:blipFill>
        <p:spPr>
          <a:xfrm>
            <a:off x="780205" y="133617"/>
            <a:ext cx="7436598" cy="4951879"/>
          </a:xfrm>
        </p:spPr>
      </p:pic>
      <p:pic>
        <p:nvPicPr>
          <p:cNvPr id="9" name="Image 8">
            <a:extLst>
              <a:ext uri="{FF2B5EF4-FFF2-40B4-BE49-F238E27FC236}">
                <a16:creationId xmlns:a16="http://schemas.microsoft.com/office/drawing/2014/main" id="{5A0DBA63-52DA-57D1-0A80-8A43CCB6DC6B}"/>
              </a:ext>
            </a:extLst>
          </p:cNvPr>
          <p:cNvPicPr>
            <a:picLocks noChangeAspect="1"/>
          </p:cNvPicPr>
          <p:nvPr/>
        </p:nvPicPr>
        <p:blipFill>
          <a:blip r:embed="rId5"/>
          <a:stretch>
            <a:fillRect/>
          </a:stretch>
        </p:blipFill>
        <p:spPr>
          <a:xfrm>
            <a:off x="8235402" y="58004"/>
            <a:ext cx="409908" cy="525523"/>
          </a:xfrm>
          <a:prstGeom prst="rect">
            <a:avLst/>
          </a:prstGeom>
        </p:spPr>
      </p:pic>
    </p:spTree>
    <p:extLst>
      <p:ext uri="{BB962C8B-B14F-4D97-AF65-F5344CB8AC3E}">
        <p14:creationId xmlns:p14="http://schemas.microsoft.com/office/powerpoint/2010/main" val="176278977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llipse 10">
            <a:extLst>
              <a:ext uri="{FF2B5EF4-FFF2-40B4-BE49-F238E27FC236}">
                <a16:creationId xmlns:a16="http://schemas.microsoft.com/office/drawing/2014/main" id="{1090CCAD-6EFB-FBE1-8DE8-561D929AA090}"/>
              </a:ext>
            </a:extLst>
          </p:cNvPr>
          <p:cNvSpPr/>
          <p:nvPr/>
        </p:nvSpPr>
        <p:spPr>
          <a:xfrm>
            <a:off x="8724760" y="133617"/>
            <a:ext cx="398112" cy="388834"/>
          </a:xfrm>
          <a:prstGeom prst="ellipse">
            <a:avLst/>
          </a:prstGeom>
          <a:blipFill>
            <a:blip r:embed="rId2">
              <a:biLevel thresh="75000"/>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Titre 1">
            <a:extLst>
              <a:ext uri="{FF2B5EF4-FFF2-40B4-BE49-F238E27FC236}">
                <a16:creationId xmlns:a16="http://schemas.microsoft.com/office/drawing/2014/main" id="{16E41E97-BDFF-582A-180B-BB43F94F6239}"/>
              </a:ext>
            </a:extLst>
          </p:cNvPr>
          <p:cNvSpPr txBox="1">
            <a:spLocks/>
          </p:cNvSpPr>
          <p:nvPr/>
        </p:nvSpPr>
        <p:spPr>
          <a:xfrm rot="16200000">
            <a:off x="-1618436" y="2056259"/>
            <a:ext cx="4176464" cy="742950"/>
          </a:xfrm>
          <a:prstGeom prst="rect">
            <a:avLst/>
          </a:prstGeom>
        </p:spPr>
        <p:txBody>
          <a:bodyPr/>
          <a:lstStyle>
            <a:lvl1pPr algn="l" rtl="0" eaLnBrk="0" fontAlgn="base" hangingPunct="0">
              <a:lnSpc>
                <a:spcPct val="90000"/>
              </a:lnSpc>
              <a:spcBef>
                <a:spcPct val="0"/>
              </a:spcBef>
              <a:spcAft>
                <a:spcPct val="0"/>
              </a:spcAft>
              <a:defRPr sz="2200" b="1" kern="1200" spc="-20">
                <a:solidFill>
                  <a:srgbClr val="F16E00"/>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b="1">
                <a:solidFill>
                  <a:srgbClr val="F16E00"/>
                </a:solidFill>
                <a:latin typeface="Helvetica 75 Bold" pitchFamily="34" charset="0"/>
              </a:defRPr>
            </a:lvl2pPr>
            <a:lvl3pPr algn="l" rtl="0" eaLnBrk="0" fontAlgn="base" hangingPunct="0">
              <a:lnSpc>
                <a:spcPct val="90000"/>
              </a:lnSpc>
              <a:spcBef>
                <a:spcPct val="0"/>
              </a:spcBef>
              <a:spcAft>
                <a:spcPct val="0"/>
              </a:spcAft>
              <a:defRPr sz="2000" b="1">
                <a:solidFill>
                  <a:srgbClr val="F16E00"/>
                </a:solidFill>
                <a:latin typeface="Helvetica 75 Bold" pitchFamily="34" charset="0"/>
              </a:defRPr>
            </a:lvl3pPr>
            <a:lvl4pPr algn="l" rtl="0" eaLnBrk="0" fontAlgn="base" hangingPunct="0">
              <a:lnSpc>
                <a:spcPct val="90000"/>
              </a:lnSpc>
              <a:spcBef>
                <a:spcPct val="0"/>
              </a:spcBef>
              <a:spcAft>
                <a:spcPct val="0"/>
              </a:spcAft>
              <a:defRPr sz="2000" b="1">
                <a:solidFill>
                  <a:srgbClr val="F16E00"/>
                </a:solidFill>
                <a:latin typeface="Helvetica 75 Bold" pitchFamily="34" charset="0"/>
              </a:defRPr>
            </a:lvl4pPr>
            <a:lvl5pPr algn="l" rtl="0" eaLnBrk="0" fontAlgn="base" hangingPunct="0">
              <a:lnSpc>
                <a:spcPct val="90000"/>
              </a:lnSpc>
              <a:spcBef>
                <a:spcPct val="0"/>
              </a:spcBef>
              <a:spcAft>
                <a:spcPct val="0"/>
              </a:spcAft>
              <a:defRPr sz="2000" b="1">
                <a:solidFill>
                  <a:srgbClr val="F16E00"/>
                </a:solidFill>
                <a:latin typeface="Helvetica 75 Bold" pitchFamily="34" charset="0"/>
              </a:defRPr>
            </a:lvl5pPr>
            <a:lvl6pPr marL="457200" algn="l" rtl="0" eaLnBrk="1" fontAlgn="base" hangingPunct="1">
              <a:lnSpc>
                <a:spcPct val="90000"/>
              </a:lnSpc>
              <a:spcBef>
                <a:spcPct val="0"/>
              </a:spcBef>
              <a:spcAft>
                <a:spcPct val="0"/>
              </a:spcAft>
              <a:defRPr sz="2000" b="1">
                <a:solidFill>
                  <a:srgbClr val="F16E00"/>
                </a:solidFill>
                <a:latin typeface="Helvetica 75 Bold" pitchFamily="34" charset="0"/>
              </a:defRPr>
            </a:lvl6pPr>
            <a:lvl7pPr marL="914400" algn="l" rtl="0" eaLnBrk="1" fontAlgn="base" hangingPunct="1">
              <a:lnSpc>
                <a:spcPct val="90000"/>
              </a:lnSpc>
              <a:spcBef>
                <a:spcPct val="0"/>
              </a:spcBef>
              <a:spcAft>
                <a:spcPct val="0"/>
              </a:spcAft>
              <a:defRPr sz="2000" b="1">
                <a:solidFill>
                  <a:srgbClr val="F16E00"/>
                </a:solidFill>
                <a:latin typeface="Helvetica 75 Bold" pitchFamily="34" charset="0"/>
              </a:defRPr>
            </a:lvl7pPr>
            <a:lvl8pPr marL="1371600" algn="l" rtl="0" eaLnBrk="1" fontAlgn="base" hangingPunct="1">
              <a:lnSpc>
                <a:spcPct val="90000"/>
              </a:lnSpc>
              <a:spcBef>
                <a:spcPct val="0"/>
              </a:spcBef>
              <a:spcAft>
                <a:spcPct val="0"/>
              </a:spcAft>
              <a:defRPr sz="2000" b="1">
                <a:solidFill>
                  <a:srgbClr val="F16E00"/>
                </a:solidFill>
                <a:latin typeface="Helvetica 75 Bold" pitchFamily="34" charset="0"/>
              </a:defRPr>
            </a:lvl8pPr>
            <a:lvl9pPr marL="1828800" algn="l" rtl="0" eaLnBrk="1" fontAlgn="base" hangingPunct="1">
              <a:lnSpc>
                <a:spcPct val="90000"/>
              </a:lnSpc>
              <a:spcBef>
                <a:spcPct val="0"/>
              </a:spcBef>
              <a:spcAft>
                <a:spcPct val="0"/>
              </a:spcAft>
              <a:defRPr sz="2000" b="1">
                <a:solidFill>
                  <a:srgbClr val="F16E00"/>
                </a:solidFill>
                <a:latin typeface="Helvetica 75 Bold" pitchFamily="34" charset="0"/>
              </a:defRPr>
            </a:lvl9pPr>
          </a:lstStyle>
          <a:p>
            <a:pPr defTabSz="914400"/>
            <a:r>
              <a:rPr lang="fr-FR" sz="2000" dirty="0"/>
              <a:t>Bonne pratique Situ H cognitif</a:t>
            </a:r>
          </a:p>
        </p:txBody>
      </p:sp>
      <p:pic>
        <p:nvPicPr>
          <p:cNvPr id="3" name="Image 2">
            <a:extLst>
              <a:ext uri="{FF2B5EF4-FFF2-40B4-BE49-F238E27FC236}">
                <a16:creationId xmlns:a16="http://schemas.microsoft.com/office/drawing/2014/main" id="{5CEC1DEA-B252-4EF4-00EB-C8D0532625C4}"/>
              </a:ext>
            </a:extLst>
          </p:cNvPr>
          <p:cNvPicPr>
            <a:picLocks noChangeAspect="1"/>
          </p:cNvPicPr>
          <p:nvPr/>
        </p:nvPicPr>
        <p:blipFill>
          <a:blip r:embed="rId4"/>
          <a:stretch>
            <a:fillRect/>
          </a:stretch>
        </p:blipFill>
        <p:spPr>
          <a:xfrm>
            <a:off x="8244408" y="61639"/>
            <a:ext cx="409908" cy="525523"/>
          </a:xfrm>
          <a:prstGeom prst="rect">
            <a:avLst/>
          </a:prstGeom>
        </p:spPr>
      </p:pic>
      <p:pic>
        <p:nvPicPr>
          <p:cNvPr id="9" name="Espace réservé du contenu 8">
            <a:extLst>
              <a:ext uri="{FF2B5EF4-FFF2-40B4-BE49-F238E27FC236}">
                <a16:creationId xmlns:a16="http://schemas.microsoft.com/office/drawing/2014/main" id="{02D59194-2110-8D53-32E3-6F2CB42E1180}"/>
              </a:ext>
            </a:extLst>
          </p:cNvPr>
          <p:cNvPicPr>
            <a:picLocks noGrp="1" noChangeAspect="1"/>
          </p:cNvPicPr>
          <p:nvPr>
            <p:ph sz="half" idx="1"/>
          </p:nvPr>
        </p:nvPicPr>
        <p:blipFill>
          <a:blip r:embed="rId5"/>
          <a:stretch>
            <a:fillRect/>
          </a:stretch>
        </p:blipFill>
        <p:spPr>
          <a:xfrm>
            <a:off x="611560" y="587162"/>
            <a:ext cx="8208215" cy="4283170"/>
          </a:xfrm>
        </p:spPr>
      </p:pic>
    </p:spTree>
    <p:extLst>
      <p:ext uri="{BB962C8B-B14F-4D97-AF65-F5344CB8AC3E}">
        <p14:creationId xmlns:p14="http://schemas.microsoft.com/office/powerpoint/2010/main" val="3034576099"/>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354F504-EC83-43A6-A956-5C64C43F9EB7}"/>
              </a:ext>
            </a:extLst>
          </p:cNvPr>
          <p:cNvSpPr>
            <a:spLocks noGrp="1"/>
          </p:cNvSpPr>
          <p:nvPr>
            <p:ph type="title"/>
          </p:nvPr>
        </p:nvSpPr>
        <p:spPr>
          <a:xfrm>
            <a:off x="827088" y="1419225"/>
            <a:ext cx="6337300" cy="2881313"/>
          </a:xfrm>
        </p:spPr>
        <p:txBody>
          <a:bodyPr/>
          <a:lstStyle/>
          <a:p>
            <a:pPr>
              <a:defRPr/>
            </a:pPr>
            <a:r>
              <a:rPr lang="fr-FR" dirty="0"/>
              <a:t>Handicap auditif et du langage</a:t>
            </a:r>
          </a:p>
        </p:txBody>
      </p:sp>
      <p:grpSp>
        <p:nvGrpSpPr>
          <p:cNvPr id="122883" name="Groupe 6">
            <a:extLst>
              <a:ext uri="{FF2B5EF4-FFF2-40B4-BE49-F238E27FC236}">
                <a16:creationId xmlns:a16="http://schemas.microsoft.com/office/drawing/2014/main" id="{05FF07CD-D223-44BC-83E1-92F98D2DF9EF}"/>
              </a:ext>
            </a:extLst>
          </p:cNvPr>
          <p:cNvGrpSpPr>
            <a:grpSpLocks/>
          </p:cNvGrpSpPr>
          <p:nvPr/>
        </p:nvGrpSpPr>
        <p:grpSpPr bwMode="auto">
          <a:xfrm>
            <a:off x="8294688" y="123825"/>
            <a:ext cx="671512" cy="658813"/>
            <a:chOff x="8294688" y="123825"/>
            <a:chExt cx="671512" cy="658813"/>
          </a:xfrm>
        </p:grpSpPr>
        <p:grpSp>
          <p:nvGrpSpPr>
            <p:cNvPr id="122884" name="Groupe 13">
              <a:extLst>
                <a:ext uri="{FF2B5EF4-FFF2-40B4-BE49-F238E27FC236}">
                  <a16:creationId xmlns:a16="http://schemas.microsoft.com/office/drawing/2014/main" id="{8F9A587B-463D-4A87-8909-42024904499C}"/>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8" name="Forme libre 17">
                <a:extLst>
                  <a:ext uri="{FF2B5EF4-FFF2-40B4-BE49-F238E27FC236}">
                    <a16:creationId xmlns:a16="http://schemas.microsoft.com/office/drawing/2014/main" id="{ED904FD6-72D9-45FA-BD2E-7762415503CA}"/>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22888" name="Image 15">
                <a:extLst>
                  <a:ext uri="{FF2B5EF4-FFF2-40B4-BE49-F238E27FC236}">
                    <a16:creationId xmlns:a16="http://schemas.microsoft.com/office/drawing/2014/main" id="{E4BD6A72-55A5-41C6-AAD9-78E0C81C0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Ellipse 5">
              <a:extLst>
                <a:ext uri="{FF2B5EF4-FFF2-40B4-BE49-F238E27FC236}">
                  <a16:creationId xmlns:a16="http://schemas.microsoft.com/office/drawing/2014/main" id="{A04C368B-D31D-4F1B-9E9B-2C71E0FA2C86}"/>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22886" name="Image 10">
              <a:extLst>
                <a:ext uri="{FF2B5EF4-FFF2-40B4-BE49-F238E27FC236}">
                  <a16:creationId xmlns:a16="http://schemas.microsoft.com/office/drawing/2014/main" id="{97858BAD-D8CD-4BA8-8B42-B559535AC3E1}"/>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38852403"/>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D67A3-C744-D1B9-36DA-2E7701812E6E}"/>
              </a:ext>
            </a:extLst>
          </p:cNvPr>
          <p:cNvSpPr>
            <a:spLocks noGrp="1"/>
          </p:cNvSpPr>
          <p:nvPr>
            <p:ph type="title"/>
          </p:nvPr>
        </p:nvSpPr>
        <p:spPr/>
        <p:txBody>
          <a:bodyPr/>
          <a:lstStyle/>
          <a:p>
            <a:r>
              <a:rPr lang="fr-FR" sz="2400" dirty="0"/>
              <a:t>Le handicap auditif et du langage</a:t>
            </a:r>
          </a:p>
        </p:txBody>
      </p:sp>
      <p:sp>
        <p:nvSpPr>
          <p:cNvPr id="6" name="Espace réservé du contenu 5">
            <a:extLst>
              <a:ext uri="{FF2B5EF4-FFF2-40B4-BE49-F238E27FC236}">
                <a16:creationId xmlns:a16="http://schemas.microsoft.com/office/drawing/2014/main" id="{D1529C62-38D1-F30F-30ED-E594288501D0}"/>
              </a:ext>
            </a:extLst>
          </p:cNvPr>
          <p:cNvSpPr>
            <a:spLocks noGrp="1"/>
          </p:cNvSpPr>
          <p:nvPr>
            <p:ph sz="half" idx="1"/>
          </p:nvPr>
        </p:nvSpPr>
        <p:spPr>
          <a:xfrm>
            <a:off x="827584" y="2643759"/>
            <a:ext cx="8064896" cy="1872678"/>
          </a:xfrm>
        </p:spPr>
        <p:txBody>
          <a:bodyPr>
            <a:noAutofit/>
          </a:bodyPr>
          <a:lstStyle/>
          <a:p>
            <a:pPr>
              <a:spcBef>
                <a:spcPts val="450"/>
              </a:spcBef>
            </a:pPr>
            <a:r>
              <a:rPr lang="fr-FR" sz="1200" dirty="0">
                <a:solidFill>
                  <a:srgbClr val="FF6600"/>
                </a:solidFill>
                <a:latin typeface="Helvetica 65 Medium" panose="020B0604020202020204" pitchFamily="34" charset="0"/>
              </a:rPr>
              <a:t>Le handicap auditif est </a:t>
            </a:r>
            <a:r>
              <a:rPr lang="fr-FR" sz="1200" b="1" dirty="0">
                <a:solidFill>
                  <a:srgbClr val="FF6600"/>
                </a:solidFill>
                <a:latin typeface="Helvetica 65 Medium" panose="020B0604020202020204" pitchFamily="34" charset="0"/>
              </a:rPr>
              <a:t>souvent invisible </a:t>
            </a:r>
            <a:r>
              <a:rPr lang="fr-FR" sz="1200" dirty="0">
                <a:solidFill>
                  <a:srgbClr val="FF6600"/>
                </a:solidFill>
                <a:latin typeface="Helvetica 65 Medium" panose="020B0604020202020204" pitchFamily="34" charset="0"/>
              </a:rPr>
              <a:t>et se manifeste, au niveau de la communication, par une limitation des capacités à entendre, à comprendre, à parler et/ou à se faire comprendre.</a:t>
            </a:r>
          </a:p>
          <a:p>
            <a:pPr>
              <a:spcBef>
                <a:spcPts val="450"/>
              </a:spcBef>
            </a:pPr>
            <a:r>
              <a:rPr lang="fr-FR" sz="1200" dirty="0">
                <a:solidFill>
                  <a:srgbClr val="FF6600"/>
                </a:solidFill>
                <a:latin typeface="Helvetica 65 Medium" panose="020B0604020202020204" pitchFamily="34" charset="0"/>
              </a:rPr>
              <a:t>La compensation :</a:t>
            </a:r>
          </a:p>
          <a:p>
            <a:pPr marL="171450" lvl="1" indent="-171450">
              <a:spcBef>
                <a:spcPts val="450"/>
              </a:spcBef>
              <a:buFont typeface="Arial" panose="020B0604020202020204" pitchFamily="34" charset="0"/>
              <a:buChar char="•"/>
            </a:pPr>
            <a:r>
              <a:rPr lang="fr-FR" sz="1050" dirty="0">
                <a:solidFill>
                  <a:schemeClr val="bg1"/>
                </a:solidFill>
                <a:latin typeface="Helvetica 65 Medium" panose="020B0604020202020204" pitchFamily="34" charset="0"/>
              </a:rPr>
              <a:t>Les déficiences auditives peuvent être compensées par un </a:t>
            </a:r>
            <a:r>
              <a:rPr lang="fr-FR" sz="1050" b="1" dirty="0">
                <a:solidFill>
                  <a:schemeClr val="bg1"/>
                </a:solidFill>
                <a:latin typeface="Helvetica 65 Medium" panose="020B0604020202020204" pitchFamily="34" charset="0"/>
              </a:rPr>
              <a:t>appareillage externe </a:t>
            </a:r>
            <a:r>
              <a:rPr lang="fr-FR" sz="1050" dirty="0">
                <a:solidFill>
                  <a:schemeClr val="bg1"/>
                </a:solidFill>
                <a:latin typeface="Helvetica 65 Medium" panose="020B0604020202020204" pitchFamily="34" charset="0"/>
              </a:rPr>
              <a:t>ou un </a:t>
            </a:r>
            <a:r>
              <a:rPr lang="fr-FR" sz="1050" b="1" dirty="0">
                <a:solidFill>
                  <a:schemeClr val="bg1"/>
                </a:solidFill>
                <a:latin typeface="Helvetica 65 Medium" panose="020B0604020202020204" pitchFamily="34" charset="0"/>
              </a:rPr>
              <a:t>implant cochléaire </a:t>
            </a:r>
            <a:r>
              <a:rPr lang="fr-FR" sz="1050" dirty="0">
                <a:solidFill>
                  <a:schemeClr val="bg1"/>
                </a:solidFill>
                <a:latin typeface="Helvetica 65 Medium" panose="020B0604020202020204" pitchFamily="34" charset="0"/>
              </a:rPr>
              <a:t>permettant une réception téléphonique </a:t>
            </a:r>
            <a:r>
              <a:rPr lang="fr-FR" sz="1050" b="1" dirty="0">
                <a:solidFill>
                  <a:schemeClr val="bg1"/>
                </a:solidFill>
                <a:latin typeface="Helvetica 65 Medium" panose="020B0604020202020204" pitchFamily="34" charset="0"/>
              </a:rPr>
              <a:t>amplifiée</a:t>
            </a:r>
            <a:r>
              <a:rPr lang="fr-FR" sz="1050" dirty="0">
                <a:solidFill>
                  <a:schemeClr val="bg1"/>
                </a:solidFill>
                <a:latin typeface="Helvetica 65 Medium" panose="020B0604020202020204" pitchFamily="34" charset="0"/>
              </a:rPr>
              <a:t> de bonne qualité par le biais d'une </a:t>
            </a:r>
            <a:r>
              <a:rPr lang="fr-FR" sz="1050" b="1" dirty="0">
                <a:solidFill>
                  <a:schemeClr val="bg1"/>
                </a:solidFill>
                <a:latin typeface="Helvetica 65 Medium" panose="020B0604020202020204" pitchFamily="34" charset="0"/>
              </a:rPr>
              <a:t>boucle à induction magnétique</a:t>
            </a:r>
            <a:r>
              <a:rPr lang="fr-FR" sz="1050" dirty="0">
                <a:solidFill>
                  <a:schemeClr val="bg1"/>
                </a:solidFill>
                <a:latin typeface="Helvetica 65 Medium" panose="020B0604020202020204" pitchFamily="34" charset="0"/>
              </a:rPr>
              <a:t> (ORL puis audioprothésiste) et </a:t>
            </a:r>
            <a:r>
              <a:rPr lang="fr-FR" sz="1050" b="1" dirty="0">
                <a:solidFill>
                  <a:schemeClr val="bg1"/>
                </a:solidFill>
                <a:latin typeface="Helvetica 65 Medium" panose="020B0604020202020204" pitchFamily="34" charset="0"/>
              </a:rPr>
              <a:t>d’accessoires</a:t>
            </a:r>
            <a:r>
              <a:rPr lang="fr-FR" sz="1050" dirty="0">
                <a:solidFill>
                  <a:schemeClr val="bg1"/>
                </a:solidFill>
                <a:latin typeface="Helvetica 65 Medium" panose="020B0604020202020204" pitchFamily="34" charset="0"/>
              </a:rPr>
              <a:t>.</a:t>
            </a:r>
          </a:p>
          <a:p>
            <a:pPr marL="171450" lvl="1" indent="-171450">
              <a:spcBef>
                <a:spcPts val="450"/>
              </a:spcBef>
              <a:buFont typeface="Arial" panose="020B0604020202020204" pitchFamily="34" charset="0"/>
              <a:buChar char="•"/>
            </a:pPr>
            <a:r>
              <a:rPr lang="fr-FR" sz="1050" dirty="0">
                <a:solidFill>
                  <a:schemeClr val="bg1"/>
                </a:solidFill>
                <a:latin typeface="Helvetica 65 Medium" panose="020B0604020202020204" pitchFamily="34" charset="0"/>
              </a:rPr>
              <a:t>On peut aussi avoir recours à un dispositif permettant la communication entre les personnes sourdes ou malentendantes et les entendants par l'intermédiaire d'une </a:t>
            </a:r>
            <a:r>
              <a:rPr lang="fr-FR" sz="1050" b="1" dirty="0">
                <a:solidFill>
                  <a:schemeClr val="bg1"/>
                </a:solidFill>
                <a:latin typeface="Helvetica 65 Medium" panose="020B0604020202020204" pitchFamily="34" charset="0"/>
              </a:rPr>
              <a:t>plateforme d'interprètes</a:t>
            </a:r>
            <a:r>
              <a:rPr lang="fr-FR" sz="1050" dirty="0">
                <a:solidFill>
                  <a:schemeClr val="bg1"/>
                </a:solidFill>
                <a:latin typeface="Helvetica 65 Medium" panose="020B0604020202020204" pitchFamily="34" charset="0"/>
              </a:rPr>
              <a:t> et l'installation d'un </a:t>
            </a:r>
            <a:r>
              <a:rPr lang="fr-FR" sz="1050" b="1" dirty="0">
                <a:solidFill>
                  <a:schemeClr val="bg1"/>
                </a:solidFill>
                <a:latin typeface="Helvetica 65 Medium" panose="020B0604020202020204" pitchFamily="34" charset="0"/>
              </a:rPr>
              <a:t>matériel informatique spécifique</a:t>
            </a:r>
            <a:r>
              <a:rPr lang="fr-FR" sz="1050" dirty="0">
                <a:solidFill>
                  <a:schemeClr val="bg1"/>
                </a:solidFill>
                <a:latin typeface="Helvetica 65 Medium" panose="020B0604020202020204" pitchFamily="34" charset="0"/>
              </a:rPr>
              <a:t>.</a:t>
            </a:r>
          </a:p>
          <a:p>
            <a:pPr marL="171450" lvl="1" indent="-171450">
              <a:spcBef>
                <a:spcPts val="450"/>
              </a:spcBef>
              <a:buFont typeface="Arial" panose="020B0604020202020204" pitchFamily="34" charset="0"/>
              <a:buChar char="•"/>
            </a:pPr>
            <a:r>
              <a:rPr lang="fr-FR" sz="1050" dirty="0">
                <a:solidFill>
                  <a:schemeClr val="bg1"/>
                </a:solidFill>
                <a:latin typeface="Helvetica 65 Medium" panose="020B0604020202020204" pitchFamily="34" charset="0"/>
              </a:rPr>
              <a:t>On peut aussi avoir recours à des </a:t>
            </a:r>
            <a:r>
              <a:rPr lang="fr-FR" sz="1050" b="1" dirty="0">
                <a:solidFill>
                  <a:schemeClr val="bg1"/>
                </a:solidFill>
                <a:latin typeface="Helvetica 65 Medium" panose="020B0604020202020204" pitchFamily="34" charset="0"/>
              </a:rPr>
              <a:t>cours d’orthophonie</a:t>
            </a:r>
            <a:r>
              <a:rPr lang="fr-FR" sz="1050" dirty="0">
                <a:solidFill>
                  <a:schemeClr val="bg1"/>
                </a:solidFill>
                <a:latin typeface="Helvetica 65 Medium" panose="020B0604020202020204" pitchFamily="34" charset="0"/>
              </a:rPr>
              <a:t> pour la </a:t>
            </a:r>
            <a:r>
              <a:rPr lang="fr-FR" sz="1050" b="1" dirty="0">
                <a:solidFill>
                  <a:schemeClr val="bg1"/>
                </a:solidFill>
                <a:latin typeface="Helvetica 65 Medium" panose="020B0604020202020204" pitchFamily="34" charset="0"/>
              </a:rPr>
              <a:t>lecture labiale </a:t>
            </a:r>
            <a:r>
              <a:rPr lang="fr-FR" sz="1050" dirty="0">
                <a:solidFill>
                  <a:schemeClr val="bg1"/>
                </a:solidFill>
                <a:latin typeface="Helvetica 65 Medium" panose="020B0604020202020204" pitchFamily="34" charset="0"/>
              </a:rPr>
              <a:t>en complément d’appareils auditifs et même en cas de surdité.</a:t>
            </a:r>
          </a:p>
        </p:txBody>
      </p:sp>
      <p:pic>
        <p:nvPicPr>
          <p:cNvPr id="5" name="Image 4">
            <a:extLst>
              <a:ext uri="{FF2B5EF4-FFF2-40B4-BE49-F238E27FC236}">
                <a16:creationId xmlns:a16="http://schemas.microsoft.com/office/drawing/2014/main" id="{32D4EDD3-957E-E24F-0879-B8E1AC13BF10}"/>
              </a:ext>
            </a:extLst>
          </p:cNvPr>
          <p:cNvPicPr>
            <a:picLocks noChangeAspect="1"/>
          </p:cNvPicPr>
          <p:nvPr/>
        </p:nvPicPr>
        <p:blipFill>
          <a:blip r:embed="rId3">
            <a:duotone>
              <a:prstClr val="black"/>
              <a:srgbClr val="00B0F0">
                <a:tint val="45000"/>
                <a:satMod val="400000"/>
              </a:srgbClr>
            </a:duotone>
          </a:blip>
          <a:stretch>
            <a:fillRect/>
          </a:stretch>
        </p:blipFill>
        <p:spPr>
          <a:xfrm>
            <a:off x="6727235" y="32524"/>
            <a:ext cx="600075" cy="614363"/>
          </a:xfrm>
          <a:prstGeom prst="rect">
            <a:avLst/>
          </a:prstGeom>
        </p:spPr>
      </p:pic>
      <p:pic>
        <p:nvPicPr>
          <p:cNvPr id="8" name="Image 7">
            <a:extLst>
              <a:ext uri="{FF2B5EF4-FFF2-40B4-BE49-F238E27FC236}">
                <a16:creationId xmlns:a16="http://schemas.microsoft.com/office/drawing/2014/main" id="{3034C61C-CDF3-C152-6F5B-A514B89F2477}"/>
              </a:ext>
            </a:extLst>
          </p:cNvPr>
          <p:cNvPicPr>
            <a:picLocks noChangeAspect="1"/>
          </p:cNvPicPr>
          <p:nvPr/>
        </p:nvPicPr>
        <p:blipFill>
          <a:blip r:embed="rId4">
            <a:duotone>
              <a:prstClr val="black"/>
              <a:srgbClr val="00B0F0">
                <a:tint val="45000"/>
                <a:satMod val="400000"/>
              </a:srgbClr>
            </a:duotone>
          </a:blip>
          <a:stretch>
            <a:fillRect/>
          </a:stretch>
        </p:blipFill>
        <p:spPr>
          <a:xfrm>
            <a:off x="7400247" y="61099"/>
            <a:ext cx="550069" cy="585788"/>
          </a:xfrm>
          <a:prstGeom prst="rect">
            <a:avLst/>
          </a:prstGeom>
        </p:spPr>
      </p:pic>
      <p:graphicFrame>
        <p:nvGraphicFramePr>
          <p:cNvPr id="3" name="Diagramme 2">
            <a:extLst>
              <a:ext uri="{FF2B5EF4-FFF2-40B4-BE49-F238E27FC236}">
                <a16:creationId xmlns:a16="http://schemas.microsoft.com/office/drawing/2014/main" id="{444BFC98-42DA-B8E3-0239-CDE84DD2B8BE}"/>
              </a:ext>
            </a:extLst>
          </p:cNvPr>
          <p:cNvGraphicFramePr/>
          <p:nvPr/>
        </p:nvGraphicFramePr>
        <p:xfrm>
          <a:off x="2082299" y="771550"/>
          <a:ext cx="5514037" cy="17281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469352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EFCF85-3706-462D-A61C-20E63354291D}"/>
              </a:ext>
            </a:extLst>
          </p:cNvPr>
          <p:cNvSpPr>
            <a:spLocks noGrp="1"/>
          </p:cNvSpPr>
          <p:nvPr>
            <p:ph type="title"/>
          </p:nvPr>
        </p:nvSpPr>
        <p:spPr>
          <a:xfrm>
            <a:off x="827088" y="268288"/>
            <a:ext cx="8066087" cy="742950"/>
          </a:xfrm>
        </p:spPr>
        <p:txBody>
          <a:bodyPr/>
          <a:lstStyle/>
          <a:p>
            <a:pPr>
              <a:defRPr/>
            </a:pPr>
            <a:r>
              <a:rPr lang="fr-FR" sz="2600" dirty="0"/>
              <a:t>Perte auditive </a:t>
            </a:r>
            <a:r>
              <a:rPr lang="fr-FR" sz="3200" dirty="0">
                <a:solidFill>
                  <a:schemeClr val="bg1"/>
                </a:solidFill>
              </a:rPr>
              <a:t>≠</a:t>
            </a:r>
            <a:r>
              <a:rPr lang="fr-FR" sz="2600" dirty="0"/>
              <a:t> Perte visuelle</a:t>
            </a:r>
          </a:p>
        </p:txBody>
      </p:sp>
      <p:sp>
        <p:nvSpPr>
          <p:cNvPr id="5" name="Espace réservé du texte 4">
            <a:extLst>
              <a:ext uri="{FF2B5EF4-FFF2-40B4-BE49-F238E27FC236}">
                <a16:creationId xmlns:a16="http://schemas.microsoft.com/office/drawing/2014/main" id="{1C46D7EB-B0FC-4F0C-AA52-0388CCB24D19}"/>
              </a:ext>
            </a:extLst>
          </p:cNvPr>
          <p:cNvSpPr>
            <a:spLocks noGrp="1"/>
          </p:cNvSpPr>
          <p:nvPr>
            <p:ph sz="half" idx="1"/>
          </p:nvPr>
        </p:nvSpPr>
        <p:spPr>
          <a:xfrm>
            <a:off x="683568" y="1232247"/>
            <a:ext cx="8209607" cy="3332163"/>
          </a:xfrm>
        </p:spPr>
        <p:txBody>
          <a:bodyPr/>
          <a:lstStyle/>
          <a:p>
            <a:pPr marL="342900" indent="-342900">
              <a:buSzPct val="125000"/>
              <a:buFont typeface="Arial" panose="020B0604020202020204" pitchFamily="34" charset="0"/>
              <a:buChar char="•"/>
              <a:defRPr/>
            </a:pPr>
            <a:r>
              <a:rPr lang="fr-FR" dirty="0">
                <a:solidFill>
                  <a:schemeClr val="bg1"/>
                </a:solidFill>
              </a:rPr>
              <a:t>Une mauvaise vision rend la lecture plus difficile à mesure que la taille des lettres diminue </a:t>
            </a:r>
          </a:p>
          <a:p>
            <a:pPr marL="342900" indent="-342900">
              <a:buSzPct val="125000"/>
              <a:buFont typeface="Arial" panose="020B0604020202020204" pitchFamily="34" charset="0"/>
              <a:buChar char="•"/>
              <a:defRPr/>
            </a:pPr>
            <a:r>
              <a:rPr lang="fr-FR" dirty="0">
                <a:solidFill>
                  <a:schemeClr val="bg1"/>
                </a:solidFill>
              </a:rPr>
              <a:t>La perte auditive c’est différent : certaines syllabes et certains sons sont difficiles à entendre : </a:t>
            </a:r>
          </a:p>
          <a:p>
            <a:pPr marL="466725" lvl="2" indent="-285750">
              <a:buClr>
                <a:srgbClr val="FF6600"/>
              </a:buClr>
              <a:buSzPct val="125000"/>
              <a:defRPr/>
            </a:pPr>
            <a:r>
              <a:rPr lang="fr-FR" dirty="0">
                <a:solidFill>
                  <a:schemeClr val="bg1"/>
                </a:solidFill>
                <a:latin typeface="Helvetica 55 Roman" panose="020B0604020202020204" pitchFamily="34" charset="0"/>
              </a:rPr>
              <a:t>consonnes aiguës comme f, s , t souvent noyées par les voyelles + graves comme a, o &amp; u. </a:t>
            </a:r>
          </a:p>
          <a:p>
            <a:pPr marL="466725" lvl="2" indent="-285750">
              <a:buClr>
                <a:srgbClr val="FF6600"/>
              </a:buClr>
              <a:buSzPct val="125000"/>
              <a:defRPr/>
            </a:pPr>
            <a:r>
              <a:rPr lang="fr-FR" dirty="0">
                <a:solidFill>
                  <a:schemeClr val="bg1"/>
                </a:solidFill>
                <a:latin typeface="Helvetica 55 Roman" panose="020B0604020202020204" pitchFamily="34" charset="0"/>
              </a:rPr>
              <a:t>La personne va se plaindre d'entendre ce qu’on lui dit sans la comprendre pour autant. </a:t>
            </a:r>
          </a:p>
        </p:txBody>
      </p:sp>
      <p:sp>
        <p:nvSpPr>
          <p:cNvPr id="72708" name="Espace réservé du numéro de diapositive 13">
            <a:extLst>
              <a:ext uri="{FF2B5EF4-FFF2-40B4-BE49-F238E27FC236}">
                <a16:creationId xmlns:a16="http://schemas.microsoft.com/office/drawing/2014/main" id="{86EB7E9C-994E-4021-B0E9-99A98A571430}"/>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C66EBB3-ED97-4DBF-B1F5-B2AD656364F5}" type="slidenum">
              <a:rPr lang="fr-FR" altLang="fr-FR"/>
              <a:pPr/>
              <a:t>16</a:t>
            </a:fld>
            <a:endParaRPr lang="fr-FR" altLang="fr-FR"/>
          </a:p>
        </p:txBody>
      </p:sp>
      <p:pic>
        <p:nvPicPr>
          <p:cNvPr id="72709" name="Image 5">
            <a:extLst>
              <a:ext uri="{FF2B5EF4-FFF2-40B4-BE49-F238E27FC236}">
                <a16:creationId xmlns:a16="http://schemas.microsoft.com/office/drawing/2014/main" id="{DA946EE8-666B-455D-8434-68C448B16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0384" y="2543051"/>
            <a:ext cx="1119187"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Image 6">
            <a:extLst>
              <a:ext uri="{FF2B5EF4-FFF2-40B4-BE49-F238E27FC236}">
                <a16:creationId xmlns:a16="http://schemas.microsoft.com/office/drawing/2014/main" id="{AB2ECDD6-DDD7-4A9F-96D3-F367DB616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4" y="2485901"/>
            <a:ext cx="1152525"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1" name="Image 7">
            <a:extLst>
              <a:ext uri="{FF2B5EF4-FFF2-40B4-BE49-F238E27FC236}">
                <a16:creationId xmlns:a16="http://schemas.microsoft.com/office/drawing/2014/main" id="{F42D7885-623C-4F67-BCC2-0F35CF3D5B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1321" y="2485901"/>
            <a:ext cx="1152525"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2" name="Rectangle 8">
            <a:extLst>
              <a:ext uri="{FF2B5EF4-FFF2-40B4-BE49-F238E27FC236}">
                <a16:creationId xmlns:a16="http://schemas.microsoft.com/office/drawing/2014/main" id="{3E8FE721-AB21-4CA7-BFC7-3C9649F04F52}"/>
              </a:ext>
            </a:extLst>
          </p:cNvPr>
          <p:cNvSpPr>
            <a:spLocks noChangeArrowheads="1"/>
          </p:cNvSpPr>
          <p:nvPr/>
        </p:nvSpPr>
        <p:spPr bwMode="auto">
          <a:xfrm>
            <a:off x="2286000" y="1800572"/>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fr-FR" altLang="fr-FR"/>
          </a:p>
          <a:p>
            <a:r>
              <a:rPr lang="fr-FR" altLang="fr-FR"/>
              <a:t> </a:t>
            </a:r>
          </a:p>
          <a:p>
            <a:endParaRPr lang="fr-FR" altLang="fr-FR"/>
          </a:p>
          <a:p>
            <a:r>
              <a:rPr lang="fr-FR" altLang="fr-FR"/>
              <a:t> </a:t>
            </a:r>
          </a:p>
        </p:txBody>
      </p:sp>
      <p:sp>
        <p:nvSpPr>
          <p:cNvPr id="10" name="Rectangle 9">
            <a:extLst>
              <a:ext uri="{FF2B5EF4-FFF2-40B4-BE49-F238E27FC236}">
                <a16:creationId xmlns:a16="http://schemas.microsoft.com/office/drawing/2014/main" id="{97984ADC-A92B-47F1-8D76-C9E9F205049D}"/>
              </a:ext>
            </a:extLst>
          </p:cNvPr>
          <p:cNvSpPr/>
          <p:nvPr/>
        </p:nvSpPr>
        <p:spPr>
          <a:xfrm>
            <a:off x="827584" y="4498851"/>
            <a:ext cx="2505075" cy="339725"/>
          </a:xfrm>
          <a:prstGeom prst="rect">
            <a:avLst/>
          </a:prstGeom>
        </p:spPr>
        <p:txBody>
          <a:bodyPr wrap="none">
            <a:spAutoFit/>
          </a:bodyPr>
          <a:lstStyle/>
          <a:p>
            <a:pPr algn="ctr">
              <a:defRPr/>
            </a:pPr>
            <a:r>
              <a:rPr lang="fr-FR" sz="1600" dirty="0">
                <a:solidFill>
                  <a:srgbClr val="00B050"/>
                </a:solidFill>
                <a:latin typeface="+mn-lt"/>
              </a:rPr>
              <a:t>Vue et audition normale</a:t>
            </a:r>
          </a:p>
        </p:txBody>
      </p:sp>
      <p:sp>
        <p:nvSpPr>
          <p:cNvPr id="11" name="Rectangle 10">
            <a:extLst>
              <a:ext uri="{FF2B5EF4-FFF2-40B4-BE49-F238E27FC236}">
                <a16:creationId xmlns:a16="http://schemas.microsoft.com/office/drawing/2014/main" id="{BAD234CA-B822-4F37-8CF7-9B05F0993AA0}"/>
              </a:ext>
            </a:extLst>
          </p:cNvPr>
          <p:cNvSpPr/>
          <p:nvPr/>
        </p:nvSpPr>
        <p:spPr>
          <a:xfrm>
            <a:off x="3753346" y="4490914"/>
            <a:ext cx="2008188" cy="338137"/>
          </a:xfrm>
          <a:prstGeom prst="rect">
            <a:avLst/>
          </a:prstGeom>
        </p:spPr>
        <p:txBody>
          <a:bodyPr wrap="none">
            <a:spAutoFit/>
          </a:bodyPr>
          <a:lstStyle/>
          <a:p>
            <a:pPr algn="ctr">
              <a:defRPr/>
            </a:pPr>
            <a:r>
              <a:rPr lang="fr-FR" sz="1600" dirty="0">
                <a:solidFill>
                  <a:schemeClr val="bg2"/>
                </a:solidFill>
                <a:latin typeface="+mn-lt"/>
              </a:rPr>
              <a:t>Déficience visuelle</a:t>
            </a:r>
          </a:p>
        </p:txBody>
      </p:sp>
      <p:sp>
        <p:nvSpPr>
          <p:cNvPr id="12" name="Rectangle 11">
            <a:extLst>
              <a:ext uri="{FF2B5EF4-FFF2-40B4-BE49-F238E27FC236}">
                <a16:creationId xmlns:a16="http://schemas.microsoft.com/office/drawing/2014/main" id="{8AF361CB-C8BF-4D6A-8FFB-2C5DAD3E4FE7}"/>
              </a:ext>
            </a:extLst>
          </p:cNvPr>
          <p:cNvSpPr/>
          <p:nvPr/>
        </p:nvSpPr>
        <p:spPr>
          <a:xfrm>
            <a:off x="6212384" y="4487739"/>
            <a:ext cx="2043112" cy="339725"/>
          </a:xfrm>
          <a:prstGeom prst="rect">
            <a:avLst/>
          </a:prstGeom>
        </p:spPr>
        <p:txBody>
          <a:bodyPr wrap="none">
            <a:spAutoFit/>
          </a:bodyPr>
          <a:lstStyle/>
          <a:p>
            <a:pPr algn="ctr">
              <a:defRPr/>
            </a:pPr>
            <a:r>
              <a:rPr lang="fr-FR" sz="1600" dirty="0">
                <a:solidFill>
                  <a:srgbClr val="FF0000"/>
                </a:solidFill>
                <a:latin typeface="+mn-lt"/>
              </a:rPr>
              <a:t>Déficience auditive</a:t>
            </a:r>
          </a:p>
        </p:txBody>
      </p:sp>
      <p:grpSp>
        <p:nvGrpSpPr>
          <p:cNvPr id="17" name="Groupe 16">
            <a:extLst>
              <a:ext uri="{FF2B5EF4-FFF2-40B4-BE49-F238E27FC236}">
                <a16:creationId xmlns:a16="http://schemas.microsoft.com/office/drawing/2014/main" id="{8F822B9D-7606-4FB6-88E8-F0DAB149F3D7}"/>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18" name="Forme libre 8">
              <a:extLst>
                <a:ext uri="{FF2B5EF4-FFF2-40B4-BE49-F238E27FC236}">
                  <a16:creationId xmlns:a16="http://schemas.microsoft.com/office/drawing/2014/main" id="{B344AA5E-5097-44B8-B941-FAB28A7810E4}"/>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72719" name="Image 9">
              <a:extLst>
                <a:ext uri="{FF2B5EF4-FFF2-40B4-BE49-F238E27FC236}">
                  <a16:creationId xmlns:a16="http://schemas.microsoft.com/office/drawing/2014/main" id="{19F7A2A8-95AA-4FAB-B855-A8E16231B0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Ellipse 14">
            <a:hlinkClick r:id="rId7"/>
            <a:extLst>
              <a:ext uri="{FF2B5EF4-FFF2-40B4-BE49-F238E27FC236}">
                <a16:creationId xmlns:a16="http://schemas.microsoft.com/office/drawing/2014/main" id="{1EDBFABD-0182-4141-9466-2E555579FF3D}"/>
              </a:ext>
            </a:extLst>
          </p:cNvPr>
          <p:cNvSpPr/>
          <p:nvPr/>
        </p:nvSpPr>
        <p:spPr>
          <a:xfrm>
            <a:off x="7576046" y="2355726"/>
            <a:ext cx="1077913" cy="412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100" dirty="0">
                <a:solidFill>
                  <a:schemeClr val="tx1"/>
                </a:solidFill>
                <a:latin typeface="Abadi" panose="020B0604020104020204" pitchFamily="34" charset="0"/>
              </a:rPr>
              <a:t>exemples</a:t>
            </a:r>
          </a:p>
        </p:txBody>
      </p:sp>
      <p:sp>
        <p:nvSpPr>
          <p:cNvPr id="3" name="ZoneTexte 2">
            <a:extLst>
              <a:ext uri="{FF2B5EF4-FFF2-40B4-BE49-F238E27FC236}">
                <a16:creationId xmlns:a16="http://schemas.microsoft.com/office/drawing/2014/main" id="{247FB71C-1975-B7CF-738D-037CB2061385}"/>
              </a:ext>
            </a:extLst>
          </p:cNvPr>
          <p:cNvSpPr txBox="1"/>
          <p:nvPr/>
        </p:nvSpPr>
        <p:spPr>
          <a:xfrm>
            <a:off x="5761974" y="686444"/>
            <a:ext cx="2736304" cy="523220"/>
          </a:xfrm>
          <a:prstGeom prst="rect">
            <a:avLst/>
          </a:prstGeom>
          <a:noFill/>
        </p:spPr>
        <p:txBody>
          <a:bodyPr wrap="square">
            <a:spAutoFit/>
          </a:bodyPr>
          <a:lstStyle/>
          <a:p>
            <a:pPr>
              <a:defRPr/>
            </a:pPr>
            <a:r>
              <a:rPr lang="fr-FR" b="1" dirty="0">
                <a:solidFill>
                  <a:srgbClr val="FF6600"/>
                </a:solidFill>
                <a:highlight>
                  <a:srgbClr val="FFFF00"/>
                </a:highlight>
                <a:hlinkClick r:id="rId8"/>
              </a:rPr>
              <a:t>https://youtu.be/I-k-Hj8bneA</a:t>
            </a:r>
            <a:endParaRPr lang="fr-FR" b="1" dirty="0">
              <a:solidFill>
                <a:srgbClr val="FF6600"/>
              </a:solidFill>
              <a:highlight>
                <a:srgbClr val="FFFF00"/>
              </a:highlight>
            </a:endParaRPr>
          </a:p>
          <a:p>
            <a:pPr>
              <a:defRPr/>
            </a:pPr>
            <a:endParaRPr lang="fr-FR" b="1" dirty="0">
              <a:solidFill>
                <a:srgbClr val="FF6600"/>
              </a:solidFill>
              <a:highlight>
                <a:srgbClr val="FFFF00"/>
              </a:highlight>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55A330-F8B4-48DC-9FE0-E01B908DBD66}"/>
              </a:ext>
            </a:extLst>
          </p:cNvPr>
          <p:cNvSpPr>
            <a:spLocks noGrp="1"/>
          </p:cNvSpPr>
          <p:nvPr>
            <p:ph type="title"/>
          </p:nvPr>
        </p:nvSpPr>
        <p:spPr>
          <a:xfrm>
            <a:off x="827088" y="268288"/>
            <a:ext cx="8066087" cy="742950"/>
          </a:xfrm>
        </p:spPr>
        <p:txBody>
          <a:bodyPr/>
          <a:lstStyle/>
          <a:p>
            <a:pPr>
              <a:defRPr/>
            </a:pPr>
            <a:r>
              <a:rPr lang="fr-FR" sz="2600" dirty="0"/>
              <a:t>Types de surdité : </a:t>
            </a:r>
            <a:r>
              <a:rPr lang="fr-FR" sz="2600" dirty="0">
                <a:solidFill>
                  <a:schemeClr val="bg1"/>
                </a:solidFill>
              </a:rPr>
              <a:t>degrés d’hypoacousie</a:t>
            </a:r>
          </a:p>
        </p:txBody>
      </p:sp>
      <p:sp>
        <p:nvSpPr>
          <p:cNvPr id="74755" name="Espace réservé du numéro de diapositive 5">
            <a:extLst>
              <a:ext uri="{FF2B5EF4-FFF2-40B4-BE49-F238E27FC236}">
                <a16:creationId xmlns:a16="http://schemas.microsoft.com/office/drawing/2014/main" id="{31DCF281-3D62-46BF-BB92-35864372D029}"/>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C1F4AE2-58C0-4E17-BD30-1CB7E42F6A50}" type="slidenum">
              <a:rPr lang="fr-FR" altLang="fr-FR"/>
              <a:pPr/>
              <a:t>17</a:t>
            </a:fld>
            <a:endParaRPr lang="fr-FR" altLang="fr-FR"/>
          </a:p>
        </p:txBody>
      </p:sp>
      <p:grpSp>
        <p:nvGrpSpPr>
          <p:cNvPr id="74756" name="Groupe 37">
            <a:extLst>
              <a:ext uri="{FF2B5EF4-FFF2-40B4-BE49-F238E27FC236}">
                <a16:creationId xmlns:a16="http://schemas.microsoft.com/office/drawing/2014/main" id="{98707059-D31D-4A40-B911-2A759B6A6037}"/>
              </a:ext>
            </a:extLst>
          </p:cNvPr>
          <p:cNvGrpSpPr>
            <a:grpSpLocks/>
          </p:cNvGrpSpPr>
          <p:nvPr/>
        </p:nvGrpSpPr>
        <p:grpSpPr bwMode="auto">
          <a:xfrm>
            <a:off x="3155950" y="1216025"/>
            <a:ext cx="5676900" cy="3743325"/>
            <a:chOff x="3491880" y="1275606"/>
            <a:chExt cx="5676900" cy="3743325"/>
          </a:xfrm>
        </p:grpSpPr>
        <p:pic>
          <p:nvPicPr>
            <p:cNvPr id="39" name="Image 38" title="Audiogramme avec indentification du positionnelent">
              <a:extLst>
                <a:ext uri="{FF2B5EF4-FFF2-40B4-BE49-F238E27FC236}">
                  <a16:creationId xmlns:a16="http://schemas.microsoft.com/office/drawing/2014/main" id="{F69A36A7-7BC6-4ABA-9A1A-B65733E5AE8E}"/>
                </a:ext>
              </a:extLst>
            </p:cNvPr>
            <p:cNvPicPr>
              <a:picLocks noChangeAspect="1"/>
            </p:cNvPicPr>
            <p:nvPr/>
          </p:nvPicPr>
          <p:blipFill>
            <a:blip r:embed="rId3"/>
            <a:stretch>
              <a:fillRect/>
            </a:stretch>
          </p:blipFill>
          <p:spPr>
            <a:xfrm>
              <a:off x="3491880" y="1275606"/>
              <a:ext cx="5676900" cy="3743325"/>
            </a:xfrm>
            <a:prstGeom prst="rect">
              <a:avLst/>
            </a:prstGeom>
          </p:spPr>
        </p:pic>
        <p:sp>
          <p:nvSpPr>
            <p:cNvPr id="74791" name="ZoneTexte 39">
              <a:extLst>
                <a:ext uri="{FF2B5EF4-FFF2-40B4-BE49-F238E27FC236}">
                  <a16:creationId xmlns:a16="http://schemas.microsoft.com/office/drawing/2014/main" id="{07C18F7D-6341-44D0-8196-1F1B44129C5B}"/>
                </a:ext>
              </a:extLst>
            </p:cNvPr>
            <p:cNvSpPr txBox="1">
              <a:spLocks noChangeArrowheads="1"/>
            </p:cNvSpPr>
            <p:nvPr/>
          </p:nvSpPr>
          <p:spPr bwMode="auto">
            <a:xfrm>
              <a:off x="4982654" y="2422059"/>
              <a:ext cx="4090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1100">
                  <a:solidFill>
                    <a:srgbClr val="003E6C"/>
                  </a:solidFill>
                </a:rPr>
                <a:t>z  v</a:t>
              </a:r>
            </a:p>
          </p:txBody>
        </p:sp>
      </p:grpSp>
      <p:sp>
        <p:nvSpPr>
          <p:cNvPr id="47" name="ZoneTexte 46">
            <a:extLst>
              <a:ext uri="{FF2B5EF4-FFF2-40B4-BE49-F238E27FC236}">
                <a16:creationId xmlns:a16="http://schemas.microsoft.com/office/drawing/2014/main" id="{ACACC844-D363-474B-B2FB-E637FE0FD0DA}"/>
              </a:ext>
            </a:extLst>
          </p:cNvPr>
          <p:cNvSpPr txBox="1">
            <a:spLocks noChangeArrowheads="1"/>
          </p:cNvSpPr>
          <p:nvPr/>
        </p:nvSpPr>
        <p:spPr bwMode="auto">
          <a:xfrm>
            <a:off x="309563" y="1903413"/>
            <a:ext cx="3117850" cy="339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1600">
                <a:solidFill>
                  <a:srgbClr val="003E6C"/>
                </a:solidFill>
              </a:rPr>
              <a:t>Hier, je suis allée visiter le zoo</a:t>
            </a:r>
          </a:p>
        </p:txBody>
      </p:sp>
      <p:grpSp>
        <p:nvGrpSpPr>
          <p:cNvPr id="74758" name="Groupe 47">
            <a:extLst>
              <a:ext uri="{FF2B5EF4-FFF2-40B4-BE49-F238E27FC236}">
                <a16:creationId xmlns:a16="http://schemas.microsoft.com/office/drawing/2014/main" id="{5ADB7530-4654-443C-A1BA-5866C2BD6582}"/>
              </a:ext>
            </a:extLst>
          </p:cNvPr>
          <p:cNvGrpSpPr>
            <a:grpSpLocks/>
          </p:cNvGrpSpPr>
          <p:nvPr/>
        </p:nvGrpSpPr>
        <p:grpSpPr bwMode="auto">
          <a:xfrm>
            <a:off x="171450" y="2082800"/>
            <a:ext cx="8529638" cy="2627313"/>
            <a:chOff x="590475" y="2083192"/>
            <a:chExt cx="8529005" cy="2627000"/>
          </a:xfrm>
        </p:grpSpPr>
        <p:sp>
          <p:nvSpPr>
            <p:cNvPr id="74778" name="ZoneTexte 48">
              <a:extLst>
                <a:ext uri="{FF2B5EF4-FFF2-40B4-BE49-F238E27FC236}">
                  <a16:creationId xmlns:a16="http://schemas.microsoft.com/office/drawing/2014/main" id="{8C259851-34F2-4F87-83FE-8E327606E07F}"/>
                </a:ext>
              </a:extLst>
            </p:cNvPr>
            <p:cNvSpPr txBox="1">
              <a:spLocks noChangeArrowheads="1"/>
            </p:cNvSpPr>
            <p:nvPr/>
          </p:nvSpPr>
          <p:spPr bwMode="auto">
            <a:xfrm>
              <a:off x="2978216" y="3461484"/>
              <a:ext cx="1210588"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900">
                  <a:latin typeface="Arial" panose="020B0604020202020204" pitchFamily="34" charset="0"/>
                  <a:cs typeface="Arial" panose="020B0604020202020204" pitchFamily="34" charset="0"/>
                </a:rPr>
                <a:t>Modérément sévère</a:t>
              </a:r>
            </a:p>
          </p:txBody>
        </p:sp>
        <p:grpSp>
          <p:nvGrpSpPr>
            <p:cNvPr id="74779" name="Groupe 49">
              <a:extLst>
                <a:ext uri="{FF2B5EF4-FFF2-40B4-BE49-F238E27FC236}">
                  <a16:creationId xmlns:a16="http://schemas.microsoft.com/office/drawing/2014/main" id="{F2E3C35E-ADC6-488A-BC19-BA4DA0537CAB}"/>
                </a:ext>
              </a:extLst>
            </p:cNvPr>
            <p:cNvGrpSpPr>
              <a:grpSpLocks/>
            </p:cNvGrpSpPr>
            <p:nvPr/>
          </p:nvGrpSpPr>
          <p:grpSpPr bwMode="auto">
            <a:xfrm>
              <a:off x="590475" y="2083192"/>
              <a:ext cx="8529005" cy="2627000"/>
              <a:chOff x="590475" y="2083192"/>
              <a:chExt cx="8529005" cy="2627000"/>
            </a:xfrm>
          </p:grpSpPr>
          <p:cxnSp>
            <p:nvCxnSpPr>
              <p:cNvPr id="51" name="Connecteur droit 50">
                <a:extLst>
                  <a:ext uri="{FF2B5EF4-FFF2-40B4-BE49-F238E27FC236}">
                    <a16:creationId xmlns:a16="http://schemas.microsoft.com/office/drawing/2014/main" id="{F2D850F9-4E68-4BB2-941A-2D1B7B5BC9C4}"/>
                  </a:ext>
                </a:extLst>
              </p:cNvPr>
              <p:cNvCxnSpPr/>
              <p:nvPr/>
            </p:nvCxnSpPr>
            <p:spPr>
              <a:xfrm flipH="1">
                <a:off x="590475" y="2427639"/>
                <a:ext cx="8519481" cy="0"/>
              </a:xfrm>
              <a:prstGeom prst="line">
                <a:avLst/>
              </a:prstGeom>
              <a:ln>
                <a:solidFill>
                  <a:srgbClr val="003E6C"/>
                </a:solidFill>
                <a:prstDash val="lgDash"/>
              </a:ln>
            </p:spPr>
            <p:style>
              <a:lnRef idx="1">
                <a:schemeClr val="accent2"/>
              </a:lnRef>
              <a:fillRef idx="0">
                <a:schemeClr val="accent2"/>
              </a:fillRef>
              <a:effectRef idx="0">
                <a:schemeClr val="accent2"/>
              </a:effectRef>
              <a:fontRef idx="minor">
                <a:schemeClr val="tx1"/>
              </a:fontRef>
            </p:style>
          </p:cxnSp>
          <p:cxnSp>
            <p:nvCxnSpPr>
              <p:cNvPr id="52" name="Connecteur droit 51">
                <a:extLst>
                  <a:ext uri="{FF2B5EF4-FFF2-40B4-BE49-F238E27FC236}">
                    <a16:creationId xmlns:a16="http://schemas.microsoft.com/office/drawing/2014/main" id="{2047ED5C-1A46-4BB1-A448-6289E1B1159B}"/>
                  </a:ext>
                </a:extLst>
              </p:cNvPr>
              <p:cNvCxnSpPr/>
              <p:nvPr/>
            </p:nvCxnSpPr>
            <p:spPr>
              <a:xfrm flipH="1" flipV="1">
                <a:off x="611111" y="2835577"/>
                <a:ext cx="8508369" cy="14286"/>
              </a:xfrm>
              <a:prstGeom prst="line">
                <a:avLst/>
              </a:prstGeom>
              <a:ln>
                <a:solidFill>
                  <a:srgbClr val="003E6C"/>
                </a:solidFill>
                <a:prstDash val="lgDash"/>
              </a:ln>
            </p:spPr>
            <p:style>
              <a:lnRef idx="1">
                <a:schemeClr val="accent2"/>
              </a:lnRef>
              <a:fillRef idx="0">
                <a:schemeClr val="accent2"/>
              </a:fillRef>
              <a:effectRef idx="0">
                <a:schemeClr val="accent2"/>
              </a:effectRef>
              <a:fontRef idx="minor">
                <a:schemeClr val="tx1"/>
              </a:fontRef>
            </p:style>
          </p:cxnSp>
          <p:cxnSp>
            <p:nvCxnSpPr>
              <p:cNvPr id="53" name="Connecteur droit 52">
                <a:extLst>
                  <a:ext uri="{FF2B5EF4-FFF2-40B4-BE49-F238E27FC236}">
                    <a16:creationId xmlns:a16="http://schemas.microsoft.com/office/drawing/2014/main" id="{C8854638-6024-425F-940C-FAFCBD1DC15C}"/>
                  </a:ext>
                </a:extLst>
              </p:cNvPr>
              <p:cNvCxnSpPr/>
              <p:nvPr/>
            </p:nvCxnSpPr>
            <p:spPr>
              <a:xfrm flipH="1">
                <a:off x="590475" y="3229230"/>
                <a:ext cx="8517893" cy="0"/>
              </a:xfrm>
              <a:prstGeom prst="line">
                <a:avLst/>
              </a:prstGeom>
              <a:ln>
                <a:solidFill>
                  <a:srgbClr val="003E6C"/>
                </a:solidFill>
                <a:prstDash val="lgDash"/>
              </a:ln>
            </p:spPr>
            <p:style>
              <a:lnRef idx="1">
                <a:schemeClr val="accent2"/>
              </a:lnRef>
              <a:fillRef idx="0">
                <a:schemeClr val="accent2"/>
              </a:fillRef>
              <a:effectRef idx="0">
                <a:schemeClr val="accent2"/>
              </a:effectRef>
              <a:fontRef idx="minor">
                <a:schemeClr val="tx1"/>
              </a:fontRef>
            </p:style>
          </p:cxnSp>
          <p:cxnSp>
            <p:nvCxnSpPr>
              <p:cNvPr id="54" name="Connecteur droit 53">
                <a:extLst>
                  <a:ext uri="{FF2B5EF4-FFF2-40B4-BE49-F238E27FC236}">
                    <a16:creationId xmlns:a16="http://schemas.microsoft.com/office/drawing/2014/main" id="{D4E1D428-F3F9-4EE0-9357-FEBAA703DBDF}"/>
                  </a:ext>
                </a:extLst>
              </p:cNvPr>
              <p:cNvCxnSpPr/>
              <p:nvPr/>
            </p:nvCxnSpPr>
            <p:spPr>
              <a:xfrm flipH="1">
                <a:off x="590475" y="3622884"/>
                <a:ext cx="8519481" cy="0"/>
              </a:xfrm>
              <a:prstGeom prst="line">
                <a:avLst/>
              </a:prstGeom>
              <a:ln>
                <a:solidFill>
                  <a:srgbClr val="003E6C"/>
                </a:solidFill>
                <a:prstDash val="lgDash"/>
              </a:ln>
            </p:spPr>
            <p:style>
              <a:lnRef idx="1">
                <a:schemeClr val="accent2"/>
              </a:lnRef>
              <a:fillRef idx="0">
                <a:schemeClr val="accent2"/>
              </a:fillRef>
              <a:effectRef idx="0">
                <a:schemeClr val="accent2"/>
              </a:effectRef>
              <a:fontRef idx="minor">
                <a:schemeClr val="tx1"/>
              </a:fontRef>
            </p:style>
          </p:cxnSp>
          <p:cxnSp>
            <p:nvCxnSpPr>
              <p:cNvPr id="55" name="Connecteur droit 54">
                <a:extLst>
                  <a:ext uri="{FF2B5EF4-FFF2-40B4-BE49-F238E27FC236}">
                    <a16:creationId xmlns:a16="http://schemas.microsoft.com/office/drawing/2014/main" id="{CBB0431F-BD0A-47C9-B832-22F0C4A79F2E}"/>
                  </a:ext>
                </a:extLst>
              </p:cNvPr>
              <p:cNvCxnSpPr/>
              <p:nvPr/>
            </p:nvCxnSpPr>
            <p:spPr>
              <a:xfrm flipH="1">
                <a:off x="590475" y="4156220"/>
                <a:ext cx="8522655" cy="0"/>
              </a:xfrm>
              <a:prstGeom prst="line">
                <a:avLst/>
              </a:prstGeom>
              <a:ln>
                <a:solidFill>
                  <a:srgbClr val="003E6C"/>
                </a:solidFill>
                <a:prstDash val="lgDash"/>
              </a:ln>
            </p:spPr>
            <p:style>
              <a:lnRef idx="1">
                <a:schemeClr val="accent2"/>
              </a:lnRef>
              <a:fillRef idx="0">
                <a:schemeClr val="accent2"/>
              </a:fillRef>
              <a:effectRef idx="0">
                <a:schemeClr val="accent2"/>
              </a:effectRef>
              <a:fontRef idx="minor">
                <a:schemeClr val="tx1"/>
              </a:fontRef>
            </p:style>
          </p:cxnSp>
          <p:sp>
            <p:nvSpPr>
              <p:cNvPr id="74785" name="ZoneTexte 55">
                <a:extLst>
                  <a:ext uri="{FF2B5EF4-FFF2-40B4-BE49-F238E27FC236}">
                    <a16:creationId xmlns:a16="http://schemas.microsoft.com/office/drawing/2014/main" id="{B09CB000-8479-455F-B24A-7373416986D0}"/>
                  </a:ext>
                </a:extLst>
              </p:cNvPr>
              <p:cNvSpPr txBox="1">
                <a:spLocks noChangeArrowheads="1"/>
              </p:cNvSpPr>
              <p:nvPr/>
            </p:nvSpPr>
            <p:spPr bwMode="auto">
              <a:xfrm>
                <a:off x="3560281" y="2083192"/>
                <a:ext cx="620683"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900">
                    <a:latin typeface="Arial" panose="020B0604020202020204" pitchFamily="34" charset="0"/>
                    <a:cs typeface="Arial" panose="020B0604020202020204" pitchFamily="34" charset="0"/>
                  </a:rPr>
                  <a:t>Normale</a:t>
                </a:r>
              </a:p>
            </p:txBody>
          </p:sp>
          <p:sp>
            <p:nvSpPr>
              <p:cNvPr id="74786" name="ZoneTexte 56">
                <a:extLst>
                  <a:ext uri="{FF2B5EF4-FFF2-40B4-BE49-F238E27FC236}">
                    <a16:creationId xmlns:a16="http://schemas.microsoft.com/office/drawing/2014/main" id="{2DC7665A-C5FA-4087-A929-1C19511B7054}"/>
                  </a:ext>
                </a:extLst>
              </p:cNvPr>
              <p:cNvSpPr txBox="1">
                <a:spLocks noChangeArrowheads="1"/>
              </p:cNvSpPr>
              <p:nvPr/>
            </p:nvSpPr>
            <p:spPr bwMode="auto">
              <a:xfrm>
                <a:off x="3623471" y="2602469"/>
                <a:ext cx="562975"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900">
                    <a:latin typeface="Arial" panose="020B0604020202020204" pitchFamily="34" charset="0"/>
                    <a:cs typeface="Arial" panose="020B0604020202020204" pitchFamily="34" charset="0"/>
                  </a:rPr>
                  <a:t>Légère</a:t>
                </a:r>
              </a:p>
            </p:txBody>
          </p:sp>
          <p:sp>
            <p:nvSpPr>
              <p:cNvPr id="74787" name="ZoneTexte 57">
                <a:extLst>
                  <a:ext uri="{FF2B5EF4-FFF2-40B4-BE49-F238E27FC236}">
                    <a16:creationId xmlns:a16="http://schemas.microsoft.com/office/drawing/2014/main" id="{3C927D54-41ED-41DE-9EAA-353670952942}"/>
                  </a:ext>
                </a:extLst>
              </p:cNvPr>
              <p:cNvSpPr txBox="1">
                <a:spLocks noChangeArrowheads="1"/>
              </p:cNvSpPr>
              <p:nvPr/>
            </p:nvSpPr>
            <p:spPr bwMode="auto">
              <a:xfrm>
                <a:off x="3530210" y="2967192"/>
                <a:ext cx="659155"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900">
                    <a:latin typeface="Arial" panose="020B0604020202020204" pitchFamily="34" charset="0"/>
                    <a:cs typeface="Arial" panose="020B0604020202020204" pitchFamily="34" charset="0"/>
                  </a:rPr>
                  <a:t>Modérée</a:t>
                </a:r>
              </a:p>
            </p:txBody>
          </p:sp>
          <p:sp>
            <p:nvSpPr>
              <p:cNvPr id="74788" name="ZoneTexte 58">
                <a:extLst>
                  <a:ext uri="{FF2B5EF4-FFF2-40B4-BE49-F238E27FC236}">
                    <a16:creationId xmlns:a16="http://schemas.microsoft.com/office/drawing/2014/main" id="{FAF06B17-34E1-4818-B311-94BC6B5E273A}"/>
                  </a:ext>
                </a:extLst>
              </p:cNvPr>
              <p:cNvSpPr txBox="1">
                <a:spLocks noChangeArrowheads="1"/>
              </p:cNvSpPr>
              <p:nvPr/>
            </p:nvSpPr>
            <p:spPr bwMode="auto">
              <a:xfrm>
                <a:off x="3617989" y="3939902"/>
                <a:ext cx="562975"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900">
                    <a:latin typeface="Arial" panose="020B0604020202020204" pitchFamily="34" charset="0"/>
                    <a:cs typeface="Arial" panose="020B0604020202020204" pitchFamily="34" charset="0"/>
                  </a:rPr>
                  <a:t>Sévère</a:t>
                </a:r>
              </a:p>
            </p:txBody>
          </p:sp>
          <p:sp>
            <p:nvSpPr>
              <p:cNvPr id="74789" name="ZoneTexte 59">
                <a:extLst>
                  <a:ext uri="{FF2B5EF4-FFF2-40B4-BE49-F238E27FC236}">
                    <a16:creationId xmlns:a16="http://schemas.microsoft.com/office/drawing/2014/main" id="{DD6FECE6-8950-4520-9385-CE3A5AE91A8B}"/>
                  </a:ext>
                </a:extLst>
              </p:cNvPr>
              <p:cNvSpPr txBox="1">
                <a:spLocks noChangeArrowheads="1"/>
              </p:cNvSpPr>
              <p:nvPr/>
            </p:nvSpPr>
            <p:spPr bwMode="auto">
              <a:xfrm>
                <a:off x="3532514" y="4479360"/>
                <a:ext cx="652743"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900">
                    <a:latin typeface="Arial" panose="020B0604020202020204" pitchFamily="34" charset="0"/>
                    <a:cs typeface="Arial" panose="020B0604020202020204" pitchFamily="34" charset="0"/>
                  </a:rPr>
                  <a:t>Profonde</a:t>
                </a:r>
              </a:p>
            </p:txBody>
          </p:sp>
        </p:grpSp>
      </p:grpSp>
      <p:grpSp>
        <p:nvGrpSpPr>
          <p:cNvPr id="61" name="Groupe 60">
            <a:extLst>
              <a:ext uri="{FF2B5EF4-FFF2-40B4-BE49-F238E27FC236}">
                <a16:creationId xmlns:a16="http://schemas.microsoft.com/office/drawing/2014/main" id="{62ACE108-568C-479B-AB2F-730F006869F9}"/>
              </a:ext>
            </a:extLst>
          </p:cNvPr>
          <p:cNvGrpSpPr>
            <a:grpSpLocks/>
          </p:cNvGrpSpPr>
          <p:nvPr/>
        </p:nvGrpSpPr>
        <p:grpSpPr bwMode="auto">
          <a:xfrm>
            <a:off x="309563" y="2355850"/>
            <a:ext cx="7659687" cy="411163"/>
            <a:chOff x="611560" y="2355726"/>
            <a:chExt cx="7659849" cy="410562"/>
          </a:xfrm>
        </p:grpSpPr>
        <p:sp>
          <p:nvSpPr>
            <p:cNvPr id="74776" name="ZoneTexte 61">
              <a:extLst>
                <a:ext uri="{FF2B5EF4-FFF2-40B4-BE49-F238E27FC236}">
                  <a16:creationId xmlns:a16="http://schemas.microsoft.com/office/drawing/2014/main" id="{CAE16639-C505-4235-9266-D88F0D7CCB89}"/>
                </a:ext>
              </a:extLst>
            </p:cNvPr>
            <p:cNvSpPr txBox="1">
              <a:spLocks noChangeArrowheads="1"/>
            </p:cNvSpPr>
            <p:nvPr/>
          </p:nvSpPr>
          <p:spPr bwMode="auto">
            <a:xfrm>
              <a:off x="611560" y="2427734"/>
              <a:ext cx="2940228"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1600">
                  <a:solidFill>
                    <a:srgbClr val="FF6600"/>
                  </a:solidFill>
                </a:rPr>
                <a:t>Hier, je </a:t>
              </a:r>
              <a:r>
                <a:rPr lang="fr-FR" altLang="fr-FR" sz="1600">
                  <a:solidFill>
                    <a:schemeClr val="bg1"/>
                  </a:solidFill>
                </a:rPr>
                <a:t> </a:t>
              </a:r>
              <a:r>
                <a:rPr lang="fr-FR" altLang="fr-FR" sz="1600">
                  <a:solidFill>
                    <a:srgbClr val="FF6600"/>
                  </a:solidFill>
                </a:rPr>
                <a:t>.uis allée visiter le zoo</a:t>
              </a:r>
            </a:p>
          </p:txBody>
        </p:sp>
        <p:sp>
          <p:nvSpPr>
            <p:cNvPr id="63" name="Forme libre 62">
              <a:extLst>
                <a:ext uri="{FF2B5EF4-FFF2-40B4-BE49-F238E27FC236}">
                  <a16:creationId xmlns:a16="http://schemas.microsoft.com/office/drawing/2014/main" id="{672F6420-FDFE-4B8D-B4FA-6E61227F8AF3}"/>
                </a:ext>
              </a:extLst>
            </p:cNvPr>
            <p:cNvSpPr/>
            <p:nvPr/>
          </p:nvSpPr>
          <p:spPr>
            <a:xfrm>
              <a:off x="4394652" y="2355726"/>
              <a:ext cx="3876757" cy="339228"/>
            </a:xfrm>
            <a:custGeom>
              <a:avLst/>
              <a:gdLst>
                <a:gd name="connsiteX0" fmla="*/ 0 w 3876675"/>
                <a:gd name="connsiteY0" fmla="*/ 175946 h 338917"/>
                <a:gd name="connsiteX1" fmla="*/ 1219200 w 3876675"/>
                <a:gd name="connsiteY1" fmla="*/ 4496 h 338917"/>
                <a:gd name="connsiteX2" fmla="*/ 2571750 w 3876675"/>
                <a:gd name="connsiteY2" fmla="*/ 337871 h 338917"/>
                <a:gd name="connsiteX3" fmla="*/ 3876675 w 3876675"/>
                <a:gd name="connsiteY3" fmla="*/ 109271 h 338917"/>
              </a:gdLst>
              <a:ahLst/>
              <a:cxnLst>
                <a:cxn ang="0">
                  <a:pos x="connsiteX0" y="connsiteY0"/>
                </a:cxn>
                <a:cxn ang="0">
                  <a:pos x="connsiteX1" y="connsiteY1"/>
                </a:cxn>
                <a:cxn ang="0">
                  <a:pos x="connsiteX2" y="connsiteY2"/>
                </a:cxn>
                <a:cxn ang="0">
                  <a:pos x="connsiteX3" y="connsiteY3"/>
                </a:cxn>
              </a:cxnLst>
              <a:rect l="l" t="t" r="r" b="b"/>
              <a:pathLst>
                <a:path w="3876675" h="338917">
                  <a:moveTo>
                    <a:pt x="0" y="175946"/>
                  </a:moveTo>
                  <a:cubicBezTo>
                    <a:pt x="395287" y="76727"/>
                    <a:pt x="790575" y="-22491"/>
                    <a:pt x="1219200" y="4496"/>
                  </a:cubicBezTo>
                  <a:cubicBezTo>
                    <a:pt x="1647825" y="31483"/>
                    <a:pt x="2128838" y="320409"/>
                    <a:pt x="2571750" y="337871"/>
                  </a:cubicBezTo>
                  <a:cubicBezTo>
                    <a:pt x="3014663" y="355334"/>
                    <a:pt x="3662362" y="148959"/>
                    <a:pt x="3876675" y="109271"/>
                  </a:cubicBezTo>
                </a:path>
              </a:pathLst>
            </a:cu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t>²</a:t>
              </a:r>
            </a:p>
          </p:txBody>
        </p:sp>
      </p:grpSp>
      <p:grpSp>
        <p:nvGrpSpPr>
          <p:cNvPr id="64" name="Groupe 63">
            <a:extLst>
              <a:ext uri="{FF2B5EF4-FFF2-40B4-BE49-F238E27FC236}">
                <a16:creationId xmlns:a16="http://schemas.microsoft.com/office/drawing/2014/main" id="{BC142A99-B204-48DD-8D5D-9C8CF309C293}"/>
              </a:ext>
            </a:extLst>
          </p:cNvPr>
          <p:cNvGrpSpPr>
            <a:grpSpLocks/>
          </p:cNvGrpSpPr>
          <p:nvPr/>
        </p:nvGrpSpPr>
        <p:grpSpPr bwMode="auto">
          <a:xfrm>
            <a:off x="231775" y="2633663"/>
            <a:ext cx="7739063" cy="693737"/>
            <a:chOff x="999730" y="2633127"/>
            <a:chExt cx="7738300" cy="693886"/>
          </a:xfrm>
        </p:grpSpPr>
        <p:sp>
          <p:nvSpPr>
            <p:cNvPr id="74774" name="ZoneTexte 64">
              <a:extLst>
                <a:ext uri="{FF2B5EF4-FFF2-40B4-BE49-F238E27FC236}">
                  <a16:creationId xmlns:a16="http://schemas.microsoft.com/office/drawing/2014/main" id="{570C7023-8466-40C3-8CB8-5C474244B724}"/>
                </a:ext>
              </a:extLst>
            </p:cNvPr>
            <p:cNvSpPr txBox="1">
              <a:spLocks noChangeArrowheads="1"/>
            </p:cNvSpPr>
            <p:nvPr/>
          </p:nvSpPr>
          <p:spPr bwMode="auto">
            <a:xfrm>
              <a:off x="999730" y="2859782"/>
              <a:ext cx="2924198"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1600">
                  <a:solidFill>
                    <a:schemeClr val="bg1"/>
                  </a:solidFill>
                </a:rPr>
                <a:t>  </a:t>
              </a:r>
              <a:r>
                <a:rPr lang="fr-FR" altLang="fr-FR" sz="1600">
                  <a:solidFill>
                    <a:srgbClr val="7030A0"/>
                  </a:solidFill>
                </a:rPr>
                <a:t>..er,</a:t>
              </a:r>
              <a:r>
                <a:rPr lang="fr-FR" altLang="fr-FR" sz="1600"/>
                <a:t> </a:t>
              </a:r>
              <a:r>
                <a:rPr lang="fr-FR" altLang="fr-FR" sz="1600">
                  <a:solidFill>
                    <a:srgbClr val="7030A0"/>
                  </a:solidFill>
                </a:rPr>
                <a:t>je su..</a:t>
              </a:r>
              <a:r>
                <a:rPr lang="fr-FR" altLang="fr-FR" sz="1600">
                  <a:solidFill>
                    <a:schemeClr val="bg1"/>
                  </a:solidFill>
                </a:rPr>
                <a:t>  </a:t>
              </a:r>
              <a:r>
                <a:rPr lang="fr-FR" altLang="fr-FR" sz="1600">
                  <a:solidFill>
                    <a:srgbClr val="7030A0"/>
                  </a:solidFill>
                </a:rPr>
                <a:t>.llée</a:t>
              </a:r>
              <a:r>
                <a:rPr lang="fr-FR" altLang="fr-FR" sz="1600"/>
                <a:t> </a:t>
              </a:r>
              <a:r>
                <a:rPr lang="fr-FR" altLang="fr-FR" sz="1600">
                  <a:solidFill>
                    <a:schemeClr val="bg1"/>
                  </a:solidFill>
                </a:rPr>
                <a:t> </a:t>
              </a:r>
              <a:r>
                <a:rPr lang="fr-FR" altLang="fr-FR" sz="1600">
                  <a:solidFill>
                    <a:srgbClr val="7030A0"/>
                  </a:solidFill>
                </a:rPr>
                <a:t>.i.iter</a:t>
              </a:r>
              <a:r>
                <a:rPr lang="fr-FR" altLang="fr-FR" sz="1600"/>
                <a:t> </a:t>
              </a:r>
              <a:r>
                <a:rPr lang="fr-FR" altLang="fr-FR" sz="1600">
                  <a:solidFill>
                    <a:srgbClr val="7030A0"/>
                  </a:solidFill>
                </a:rPr>
                <a:t>le</a:t>
              </a:r>
              <a:r>
                <a:rPr lang="fr-FR" altLang="fr-FR" sz="1600"/>
                <a:t> </a:t>
              </a:r>
              <a:r>
                <a:rPr lang="fr-FR" altLang="fr-FR" sz="1600">
                  <a:solidFill>
                    <a:schemeClr val="bg1"/>
                  </a:solidFill>
                </a:rPr>
                <a:t> </a:t>
              </a:r>
              <a:r>
                <a:rPr lang="fr-FR" altLang="fr-FR" sz="1600">
                  <a:solidFill>
                    <a:srgbClr val="7030A0"/>
                  </a:solidFill>
                </a:rPr>
                <a:t>.oo</a:t>
              </a:r>
            </a:p>
          </p:txBody>
        </p:sp>
        <p:sp>
          <p:nvSpPr>
            <p:cNvPr id="66" name="Forme libre 65">
              <a:extLst>
                <a:ext uri="{FF2B5EF4-FFF2-40B4-BE49-F238E27FC236}">
                  <a16:creationId xmlns:a16="http://schemas.microsoft.com/office/drawing/2014/main" id="{493FEEA0-D302-4276-B120-9A2F107D50C5}"/>
                </a:ext>
              </a:extLst>
            </p:cNvPr>
            <p:cNvSpPr/>
            <p:nvPr/>
          </p:nvSpPr>
          <p:spPr>
            <a:xfrm>
              <a:off x="4923643" y="2633127"/>
              <a:ext cx="3814387" cy="693886"/>
            </a:xfrm>
            <a:custGeom>
              <a:avLst/>
              <a:gdLst>
                <a:gd name="connsiteX0" fmla="*/ 0 w 3971925"/>
                <a:gd name="connsiteY0" fmla="*/ 0 h 419905"/>
                <a:gd name="connsiteX1" fmla="*/ 1981200 w 3971925"/>
                <a:gd name="connsiteY1" fmla="*/ 295275 h 419905"/>
                <a:gd name="connsiteX2" fmla="*/ 2647950 w 3971925"/>
                <a:gd name="connsiteY2" fmla="*/ 190500 h 419905"/>
                <a:gd name="connsiteX3" fmla="*/ 3314700 w 3971925"/>
                <a:gd name="connsiteY3" fmla="*/ 419100 h 419905"/>
                <a:gd name="connsiteX4" fmla="*/ 3971925 w 3971925"/>
                <a:gd name="connsiteY4" fmla="*/ 95250 h 41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1925" h="419905">
                  <a:moveTo>
                    <a:pt x="0" y="0"/>
                  </a:moveTo>
                  <a:cubicBezTo>
                    <a:pt x="769937" y="131762"/>
                    <a:pt x="1539875" y="263525"/>
                    <a:pt x="1981200" y="295275"/>
                  </a:cubicBezTo>
                  <a:cubicBezTo>
                    <a:pt x="2422525" y="327025"/>
                    <a:pt x="2425700" y="169863"/>
                    <a:pt x="2647950" y="190500"/>
                  </a:cubicBezTo>
                  <a:cubicBezTo>
                    <a:pt x="2870200" y="211138"/>
                    <a:pt x="3094038" y="434975"/>
                    <a:pt x="3314700" y="419100"/>
                  </a:cubicBezTo>
                  <a:cubicBezTo>
                    <a:pt x="3535362" y="403225"/>
                    <a:pt x="3971925" y="95250"/>
                    <a:pt x="3971925" y="95250"/>
                  </a:cubicBezTo>
                </a:path>
              </a:pathLst>
            </a:cu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grpSp>
        <p:nvGrpSpPr>
          <p:cNvPr id="67" name="Groupe 66">
            <a:extLst>
              <a:ext uri="{FF2B5EF4-FFF2-40B4-BE49-F238E27FC236}">
                <a16:creationId xmlns:a16="http://schemas.microsoft.com/office/drawing/2014/main" id="{C2F69D9B-BA5A-4C99-B603-679717C3CD4F}"/>
              </a:ext>
            </a:extLst>
          </p:cNvPr>
          <p:cNvGrpSpPr>
            <a:grpSpLocks/>
          </p:cNvGrpSpPr>
          <p:nvPr/>
        </p:nvGrpSpPr>
        <p:grpSpPr bwMode="auto">
          <a:xfrm>
            <a:off x="165100" y="2889250"/>
            <a:ext cx="7731125" cy="835025"/>
            <a:chOff x="467544" y="2889192"/>
            <a:chExt cx="7731857" cy="834686"/>
          </a:xfrm>
        </p:grpSpPr>
        <p:sp>
          <p:nvSpPr>
            <p:cNvPr id="74772" name="ZoneTexte 67">
              <a:extLst>
                <a:ext uri="{FF2B5EF4-FFF2-40B4-BE49-F238E27FC236}">
                  <a16:creationId xmlns:a16="http://schemas.microsoft.com/office/drawing/2014/main" id="{5ED983A3-289E-4CBF-809A-4936EFFCC9B9}"/>
                </a:ext>
              </a:extLst>
            </p:cNvPr>
            <p:cNvSpPr txBox="1">
              <a:spLocks noChangeArrowheads="1"/>
            </p:cNvSpPr>
            <p:nvPr/>
          </p:nvSpPr>
          <p:spPr bwMode="auto">
            <a:xfrm>
              <a:off x="467544" y="3291830"/>
              <a:ext cx="3360215"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1600">
                  <a:solidFill>
                    <a:schemeClr val="bg1"/>
                  </a:solidFill>
                </a:rPr>
                <a:t>  </a:t>
              </a:r>
              <a:r>
                <a:rPr lang="fr-FR" altLang="fr-FR" sz="1600">
                  <a:solidFill>
                    <a:srgbClr val="00B050"/>
                  </a:solidFill>
                </a:rPr>
                <a:t>…e.</a:t>
              </a:r>
              <a:r>
                <a:rPr lang="fr-FR" altLang="fr-FR" sz="1600">
                  <a:solidFill>
                    <a:schemeClr val="bg1"/>
                  </a:solidFill>
                </a:rPr>
                <a:t>r</a:t>
              </a:r>
              <a:r>
                <a:rPr lang="fr-FR" altLang="fr-FR" sz="1600">
                  <a:solidFill>
                    <a:srgbClr val="00B050"/>
                  </a:solidFill>
                </a:rPr>
                <a:t>, </a:t>
              </a:r>
              <a:r>
                <a:rPr lang="fr-FR" altLang="fr-FR" sz="1600">
                  <a:solidFill>
                    <a:schemeClr val="bg1"/>
                  </a:solidFill>
                </a:rPr>
                <a:t> </a:t>
              </a:r>
              <a:r>
                <a:rPr lang="fr-FR" altLang="fr-FR" sz="1600">
                  <a:solidFill>
                    <a:srgbClr val="00B050"/>
                  </a:solidFill>
                </a:rPr>
                <a:t>.e</a:t>
              </a:r>
              <a:r>
                <a:rPr lang="fr-FR" altLang="fr-FR" sz="1600">
                  <a:solidFill>
                    <a:schemeClr val="bg1"/>
                  </a:solidFill>
                </a:rPr>
                <a:t>  </a:t>
              </a:r>
              <a:r>
                <a:rPr lang="fr-FR" altLang="fr-FR" sz="1600">
                  <a:solidFill>
                    <a:srgbClr val="00B050"/>
                  </a:solidFill>
                </a:rPr>
                <a:t>s.is</a:t>
              </a:r>
              <a:r>
                <a:rPr lang="fr-FR" altLang="fr-FR" sz="1600">
                  <a:solidFill>
                    <a:schemeClr val="bg1"/>
                  </a:solidFill>
                </a:rPr>
                <a:t>   </a:t>
              </a:r>
              <a:r>
                <a:rPr lang="fr-FR" altLang="fr-FR" sz="1600">
                  <a:solidFill>
                    <a:srgbClr val="00B050"/>
                  </a:solidFill>
                </a:rPr>
                <a:t>.llée  ....er</a:t>
              </a:r>
              <a:r>
                <a:rPr lang="fr-FR" altLang="fr-FR" sz="1600">
                  <a:solidFill>
                    <a:schemeClr val="bg1"/>
                  </a:solidFill>
                </a:rPr>
                <a:t> </a:t>
              </a:r>
              <a:r>
                <a:rPr lang="fr-FR" altLang="fr-FR" sz="1600">
                  <a:solidFill>
                    <a:srgbClr val="00B050"/>
                  </a:solidFill>
                </a:rPr>
                <a:t>le … </a:t>
              </a:r>
              <a:r>
                <a:rPr lang="fr-FR" altLang="fr-FR" sz="1600">
                  <a:solidFill>
                    <a:schemeClr val="bg1"/>
                  </a:solidFill>
                </a:rPr>
                <a:t>   </a:t>
              </a:r>
            </a:p>
          </p:txBody>
        </p:sp>
        <p:sp>
          <p:nvSpPr>
            <p:cNvPr id="69" name="Forme libre 68">
              <a:extLst>
                <a:ext uri="{FF2B5EF4-FFF2-40B4-BE49-F238E27FC236}">
                  <a16:creationId xmlns:a16="http://schemas.microsoft.com/office/drawing/2014/main" id="{3565A3CE-D115-4A32-9C20-AEBE2729E8B9}"/>
                </a:ext>
              </a:extLst>
            </p:cNvPr>
            <p:cNvSpPr/>
            <p:nvPr/>
          </p:nvSpPr>
          <p:spPr>
            <a:xfrm>
              <a:off x="4322359" y="2889192"/>
              <a:ext cx="3877042" cy="834686"/>
            </a:xfrm>
            <a:custGeom>
              <a:avLst/>
              <a:gdLst>
                <a:gd name="connsiteX0" fmla="*/ 0 w 3876675"/>
                <a:gd name="connsiteY0" fmla="*/ 0 h 834686"/>
                <a:gd name="connsiteX1" fmla="*/ 657225 w 3876675"/>
                <a:gd name="connsiteY1" fmla="*/ 152400 h 834686"/>
                <a:gd name="connsiteX2" fmla="*/ 1114425 w 3876675"/>
                <a:gd name="connsiteY2" fmla="*/ 371475 h 834686"/>
                <a:gd name="connsiteX3" fmla="*/ 1704975 w 3876675"/>
                <a:gd name="connsiteY3" fmla="*/ 447675 h 834686"/>
                <a:gd name="connsiteX4" fmla="*/ 2381250 w 3876675"/>
                <a:gd name="connsiteY4" fmla="*/ 714375 h 834686"/>
                <a:gd name="connsiteX5" fmla="*/ 2905125 w 3876675"/>
                <a:gd name="connsiteY5" fmla="*/ 790575 h 834686"/>
                <a:gd name="connsiteX6" fmla="*/ 3524250 w 3876675"/>
                <a:gd name="connsiteY6" fmla="*/ 828675 h 834686"/>
                <a:gd name="connsiteX7" fmla="*/ 3876675 w 3876675"/>
                <a:gd name="connsiteY7" fmla="*/ 828675 h 83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76675" h="834686">
                  <a:moveTo>
                    <a:pt x="0" y="0"/>
                  </a:moveTo>
                  <a:cubicBezTo>
                    <a:pt x="235744" y="45244"/>
                    <a:pt x="471488" y="90488"/>
                    <a:pt x="657225" y="152400"/>
                  </a:cubicBezTo>
                  <a:cubicBezTo>
                    <a:pt x="842963" y="214313"/>
                    <a:pt x="939800" y="322263"/>
                    <a:pt x="1114425" y="371475"/>
                  </a:cubicBezTo>
                  <a:cubicBezTo>
                    <a:pt x="1289050" y="420688"/>
                    <a:pt x="1493838" y="390525"/>
                    <a:pt x="1704975" y="447675"/>
                  </a:cubicBezTo>
                  <a:cubicBezTo>
                    <a:pt x="1916112" y="504825"/>
                    <a:pt x="2181225" y="657225"/>
                    <a:pt x="2381250" y="714375"/>
                  </a:cubicBezTo>
                  <a:cubicBezTo>
                    <a:pt x="2581275" y="771525"/>
                    <a:pt x="2714625" y="771525"/>
                    <a:pt x="2905125" y="790575"/>
                  </a:cubicBezTo>
                  <a:cubicBezTo>
                    <a:pt x="3095625" y="809625"/>
                    <a:pt x="3362325" y="822325"/>
                    <a:pt x="3524250" y="828675"/>
                  </a:cubicBezTo>
                  <a:cubicBezTo>
                    <a:pt x="3686175" y="835025"/>
                    <a:pt x="3806825" y="838200"/>
                    <a:pt x="3876675" y="828675"/>
                  </a:cubicBezTo>
                </a:path>
              </a:pathLst>
            </a:custGeom>
            <a:noFill/>
            <a:ln w="5715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grpSp>
        <p:nvGrpSpPr>
          <p:cNvPr id="13" name="Groupe 12">
            <a:extLst>
              <a:ext uri="{FF2B5EF4-FFF2-40B4-BE49-F238E27FC236}">
                <a16:creationId xmlns:a16="http://schemas.microsoft.com/office/drawing/2014/main" id="{C79611D3-52E2-4A11-BDFE-6EFFF5A9DDF4}"/>
              </a:ext>
            </a:extLst>
          </p:cNvPr>
          <p:cNvGrpSpPr/>
          <p:nvPr/>
        </p:nvGrpSpPr>
        <p:grpSpPr>
          <a:xfrm>
            <a:off x="3595384" y="979465"/>
            <a:ext cx="4615774" cy="800197"/>
            <a:chOff x="3273523" y="977558"/>
            <a:chExt cx="4615774" cy="800197"/>
          </a:xfrm>
          <a:solidFill>
            <a:schemeClr val="bg1">
              <a:lumMod val="75000"/>
            </a:schemeClr>
          </a:solidFill>
        </p:grpSpPr>
        <p:grpSp>
          <p:nvGrpSpPr>
            <p:cNvPr id="14" name="Groupe 13">
              <a:extLst>
                <a:ext uri="{FF2B5EF4-FFF2-40B4-BE49-F238E27FC236}">
                  <a16:creationId xmlns:a16="http://schemas.microsoft.com/office/drawing/2014/main" id="{AF337166-60D2-4AE6-B402-5CDC68F01007}"/>
                </a:ext>
              </a:extLst>
            </p:cNvPr>
            <p:cNvGrpSpPr/>
            <p:nvPr/>
          </p:nvGrpSpPr>
          <p:grpSpPr>
            <a:xfrm>
              <a:off x="3612853" y="1503004"/>
              <a:ext cx="3985224" cy="274751"/>
              <a:chOff x="3612853" y="1503004"/>
              <a:chExt cx="3985224" cy="274751"/>
            </a:xfrm>
            <a:grpFill/>
          </p:grpSpPr>
          <p:sp>
            <p:nvSpPr>
              <p:cNvPr id="21" name="Accolade ouvrante 20">
                <a:extLst>
                  <a:ext uri="{FF2B5EF4-FFF2-40B4-BE49-F238E27FC236}">
                    <a16:creationId xmlns:a16="http://schemas.microsoft.com/office/drawing/2014/main" id="{8436796C-6AA3-4345-B786-C21D25E14EFD}"/>
                  </a:ext>
                </a:extLst>
              </p:cNvPr>
              <p:cNvSpPr/>
              <p:nvPr/>
            </p:nvSpPr>
            <p:spPr>
              <a:xfrm rot="16200000">
                <a:off x="4239035" y="1020314"/>
                <a:ext cx="95872" cy="1348236"/>
              </a:xfrm>
              <a:prstGeom prst="leftBrace">
                <a:avLst>
                  <a:gd name="adj1" fmla="val 83291"/>
                  <a:gd name="adj2" fmla="val 50459"/>
                </a:avLst>
              </a:prstGeom>
              <a:grpFill/>
              <a:ln w="12700">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fr-FR"/>
              </a:p>
            </p:txBody>
          </p:sp>
          <p:sp>
            <p:nvSpPr>
              <p:cNvPr id="22" name="Accolade ouvrante 21">
                <a:extLst>
                  <a:ext uri="{FF2B5EF4-FFF2-40B4-BE49-F238E27FC236}">
                    <a16:creationId xmlns:a16="http://schemas.microsoft.com/office/drawing/2014/main" id="{28EA21E5-E61E-4AAE-A34C-75463E1E2FFE}"/>
                  </a:ext>
                </a:extLst>
              </p:cNvPr>
              <p:cNvSpPr/>
              <p:nvPr/>
            </p:nvSpPr>
            <p:spPr>
              <a:xfrm rot="16200000">
                <a:off x="5566111" y="1078554"/>
                <a:ext cx="95872" cy="1231756"/>
              </a:xfrm>
              <a:prstGeom prst="leftBrace">
                <a:avLst>
                  <a:gd name="adj1" fmla="val 83291"/>
                  <a:gd name="adj2" fmla="val 50459"/>
                </a:avLst>
              </a:prstGeom>
              <a:grpFill/>
              <a:ln w="12700">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fr-FR"/>
              </a:p>
            </p:txBody>
          </p:sp>
          <p:sp>
            <p:nvSpPr>
              <p:cNvPr id="23" name="Accolade ouvrante 22">
                <a:extLst>
                  <a:ext uri="{FF2B5EF4-FFF2-40B4-BE49-F238E27FC236}">
                    <a16:creationId xmlns:a16="http://schemas.microsoft.com/office/drawing/2014/main" id="{E2DD43EB-1083-4159-90FD-2AF45237F745}"/>
                  </a:ext>
                </a:extLst>
              </p:cNvPr>
              <p:cNvSpPr/>
              <p:nvPr/>
            </p:nvSpPr>
            <p:spPr>
              <a:xfrm rot="16200000">
                <a:off x="6884067" y="1056742"/>
                <a:ext cx="131876" cy="1296144"/>
              </a:xfrm>
              <a:prstGeom prst="leftBrace">
                <a:avLst>
                  <a:gd name="adj1" fmla="val 83291"/>
                  <a:gd name="adj2" fmla="val 50459"/>
                </a:avLst>
              </a:prstGeom>
              <a:grpFill/>
              <a:ln w="12700">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fr-FR"/>
              </a:p>
            </p:txBody>
          </p:sp>
          <p:sp>
            <p:nvSpPr>
              <p:cNvPr id="18" name="ZoneTexte 17">
                <a:extLst>
                  <a:ext uri="{FF2B5EF4-FFF2-40B4-BE49-F238E27FC236}">
                    <a16:creationId xmlns:a16="http://schemas.microsoft.com/office/drawing/2014/main" id="{BD0F0331-42D0-448F-AA33-B19EBE86F1A5}"/>
                  </a:ext>
                </a:extLst>
              </p:cNvPr>
              <p:cNvSpPr txBox="1"/>
              <p:nvPr/>
            </p:nvSpPr>
            <p:spPr>
              <a:xfrm>
                <a:off x="3997677" y="1523839"/>
                <a:ext cx="590226" cy="253916"/>
              </a:xfrm>
              <a:prstGeom prst="rect">
                <a:avLst/>
              </a:prstGeom>
              <a:grpFill/>
              <a:ln>
                <a:noFill/>
              </a:ln>
            </p:spPr>
            <p:txBody>
              <a:bodyPr wrap="none">
                <a:spAutoFit/>
              </a:bodyPr>
              <a:lstStyle/>
              <a:p>
                <a:pPr>
                  <a:defRPr/>
                </a:pPr>
                <a:r>
                  <a:rPr lang="fr-FR" sz="1000" b="1" dirty="0">
                    <a:latin typeface="Arial" panose="020B0604020202020204" pitchFamily="34" charset="0"/>
                    <a:cs typeface="Arial" panose="020B0604020202020204" pitchFamily="34" charset="0"/>
                  </a:rPr>
                  <a:t>graves</a:t>
                </a:r>
              </a:p>
            </p:txBody>
          </p:sp>
          <p:sp>
            <p:nvSpPr>
              <p:cNvPr id="19" name="ZoneTexte 18">
                <a:extLst>
                  <a:ext uri="{FF2B5EF4-FFF2-40B4-BE49-F238E27FC236}">
                    <a16:creationId xmlns:a16="http://schemas.microsoft.com/office/drawing/2014/main" id="{1FA9DA1A-F1BE-48AF-97F3-36EA0D2B9693}"/>
                  </a:ext>
                </a:extLst>
              </p:cNvPr>
              <p:cNvSpPr txBox="1"/>
              <p:nvPr/>
            </p:nvSpPr>
            <p:spPr>
              <a:xfrm>
                <a:off x="5305797" y="1529292"/>
                <a:ext cx="667170" cy="246221"/>
              </a:xfrm>
              <a:prstGeom prst="rect">
                <a:avLst/>
              </a:prstGeom>
              <a:grpFill/>
              <a:ln>
                <a:noFill/>
              </a:ln>
            </p:spPr>
            <p:txBody>
              <a:bodyPr wrap="none">
                <a:spAutoFit/>
              </a:bodyPr>
              <a:lstStyle/>
              <a:p>
                <a:pPr>
                  <a:defRPr/>
                </a:pPr>
                <a:r>
                  <a:rPr lang="fr-FR" sz="1000" b="1" dirty="0">
                    <a:latin typeface="Arial" panose="020B0604020202020204" pitchFamily="34" charset="0"/>
                    <a:cs typeface="Arial" panose="020B0604020202020204" pitchFamily="34" charset="0"/>
                  </a:rPr>
                  <a:t>moyens</a:t>
                </a:r>
              </a:p>
            </p:txBody>
          </p:sp>
          <p:sp>
            <p:nvSpPr>
              <p:cNvPr id="20" name="ZoneTexte 19">
                <a:extLst>
                  <a:ext uri="{FF2B5EF4-FFF2-40B4-BE49-F238E27FC236}">
                    <a16:creationId xmlns:a16="http://schemas.microsoft.com/office/drawing/2014/main" id="{E0199FE7-5C3C-4ED7-8B49-38F5AC54F6C6}"/>
                  </a:ext>
                </a:extLst>
              </p:cNvPr>
              <p:cNvSpPr txBox="1"/>
              <p:nvPr/>
            </p:nvSpPr>
            <p:spPr>
              <a:xfrm>
                <a:off x="6700073" y="1503004"/>
                <a:ext cx="518091" cy="246221"/>
              </a:xfrm>
              <a:prstGeom prst="rect">
                <a:avLst/>
              </a:prstGeom>
              <a:grpFill/>
              <a:ln>
                <a:noFill/>
              </a:ln>
            </p:spPr>
            <p:txBody>
              <a:bodyPr wrap="none">
                <a:spAutoFit/>
              </a:bodyPr>
              <a:lstStyle/>
              <a:p>
                <a:pPr>
                  <a:defRPr/>
                </a:pPr>
                <a:r>
                  <a:rPr lang="fr-FR" sz="1000" b="1" dirty="0">
                    <a:latin typeface="Arial" panose="020B0604020202020204" pitchFamily="34" charset="0"/>
                    <a:cs typeface="Arial" panose="020B0604020202020204" pitchFamily="34" charset="0"/>
                  </a:rPr>
                  <a:t>aigus</a:t>
                </a:r>
              </a:p>
            </p:txBody>
          </p:sp>
        </p:grpSp>
        <p:sp>
          <p:nvSpPr>
            <p:cNvPr id="16" name="Flèche droite 15">
              <a:extLst>
                <a:ext uri="{FF2B5EF4-FFF2-40B4-BE49-F238E27FC236}">
                  <a16:creationId xmlns:a16="http://schemas.microsoft.com/office/drawing/2014/main" id="{77BDBD85-4A9C-4298-9C1F-E40FA9D231E1}"/>
                </a:ext>
              </a:extLst>
            </p:cNvPr>
            <p:cNvSpPr/>
            <p:nvPr/>
          </p:nvSpPr>
          <p:spPr>
            <a:xfrm>
              <a:off x="3273523" y="977558"/>
              <a:ext cx="4615774" cy="386229"/>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solidFill>
                    <a:schemeClr val="tx1"/>
                  </a:solidFill>
                </a:rPr>
                <a:t>qualité du son (fréquences)</a:t>
              </a:r>
            </a:p>
          </p:txBody>
        </p:sp>
      </p:grpSp>
      <p:sp>
        <p:nvSpPr>
          <p:cNvPr id="71" name="Flèche vers le bas 70">
            <a:extLst>
              <a:ext uri="{FF2B5EF4-FFF2-40B4-BE49-F238E27FC236}">
                <a16:creationId xmlns:a16="http://schemas.microsoft.com/office/drawing/2014/main" id="{0D260631-98AA-488D-9EC8-A8CF2103149C}"/>
              </a:ext>
            </a:extLst>
          </p:cNvPr>
          <p:cNvSpPr/>
          <p:nvPr/>
        </p:nvSpPr>
        <p:spPr>
          <a:xfrm>
            <a:off x="8747125" y="1641475"/>
            <a:ext cx="469900" cy="324643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solidFill>
                  <a:schemeClr val="tx1"/>
                </a:solidFill>
              </a:rPr>
              <a:t>décibels</a:t>
            </a:r>
          </a:p>
        </p:txBody>
      </p:sp>
      <p:sp>
        <p:nvSpPr>
          <p:cNvPr id="70" name="Flèche vers le bas 69">
            <a:extLst>
              <a:ext uri="{FF2B5EF4-FFF2-40B4-BE49-F238E27FC236}">
                <a16:creationId xmlns:a16="http://schemas.microsoft.com/office/drawing/2014/main" id="{3A04DF03-3766-4203-81C4-BEA509536455}"/>
              </a:ext>
            </a:extLst>
          </p:cNvPr>
          <p:cNvSpPr/>
          <p:nvPr/>
        </p:nvSpPr>
        <p:spPr>
          <a:xfrm>
            <a:off x="-47625" y="1558925"/>
            <a:ext cx="430213" cy="336708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solidFill>
                  <a:schemeClr val="tx1"/>
                </a:solidFill>
              </a:rPr>
              <a:t>DEG</a:t>
            </a:r>
          </a:p>
          <a:p>
            <a:pPr algn="ctr">
              <a:defRPr/>
            </a:pPr>
            <a:r>
              <a:rPr lang="fr-FR" dirty="0">
                <a:solidFill>
                  <a:schemeClr val="tx1"/>
                </a:solidFill>
              </a:rPr>
              <a:t>R</a:t>
            </a:r>
            <a:r>
              <a:rPr lang="fr-FR" cap="all" dirty="0">
                <a:solidFill>
                  <a:schemeClr val="tx1"/>
                </a:solidFill>
              </a:rPr>
              <a:t>é</a:t>
            </a:r>
          </a:p>
          <a:p>
            <a:pPr algn="ctr">
              <a:defRPr/>
            </a:pPr>
            <a:r>
              <a:rPr lang="fr-FR" dirty="0">
                <a:solidFill>
                  <a:schemeClr val="tx1"/>
                </a:solidFill>
              </a:rPr>
              <a:t> de</a:t>
            </a:r>
          </a:p>
          <a:p>
            <a:pPr algn="ctr">
              <a:defRPr/>
            </a:pPr>
            <a:r>
              <a:rPr lang="fr-FR" dirty="0">
                <a:solidFill>
                  <a:schemeClr val="tx1"/>
                </a:solidFill>
              </a:rPr>
              <a:t> PERTE</a:t>
            </a:r>
          </a:p>
        </p:txBody>
      </p:sp>
      <p:sp>
        <p:nvSpPr>
          <p:cNvPr id="41" name="Ellipse 40">
            <a:hlinkClick r:id="rId4" tooltip="cellules ciliées c'est comme des touches de piano"/>
            <a:extLst>
              <a:ext uri="{FF2B5EF4-FFF2-40B4-BE49-F238E27FC236}">
                <a16:creationId xmlns:a16="http://schemas.microsoft.com/office/drawing/2014/main" id="{919F1CA6-1FFA-4DC8-9B87-77B5C5037B5A}"/>
              </a:ext>
            </a:extLst>
          </p:cNvPr>
          <p:cNvSpPr/>
          <p:nvPr/>
        </p:nvSpPr>
        <p:spPr>
          <a:xfrm>
            <a:off x="727075" y="4408488"/>
            <a:ext cx="1671638"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b="1" dirty="0">
                <a:solidFill>
                  <a:schemeClr val="tx1"/>
                </a:solidFill>
              </a:rPr>
              <a:t>explication</a:t>
            </a:r>
          </a:p>
        </p:txBody>
      </p:sp>
      <p:sp>
        <p:nvSpPr>
          <p:cNvPr id="74766" name="ZoneTexte 2">
            <a:extLst>
              <a:ext uri="{FF2B5EF4-FFF2-40B4-BE49-F238E27FC236}">
                <a16:creationId xmlns:a16="http://schemas.microsoft.com/office/drawing/2014/main" id="{B221E5A0-F6A0-4BA7-A407-46D3BD5345D3}"/>
              </a:ext>
            </a:extLst>
          </p:cNvPr>
          <p:cNvSpPr txBox="1">
            <a:spLocks noChangeArrowheads="1"/>
          </p:cNvSpPr>
          <p:nvPr/>
        </p:nvSpPr>
        <p:spPr bwMode="auto">
          <a:xfrm>
            <a:off x="6350" y="1052513"/>
            <a:ext cx="32956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t>Extrapolation car réalité plus complexe</a:t>
            </a:r>
          </a:p>
        </p:txBody>
      </p:sp>
      <p:sp>
        <p:nvSpPr>
          <p:cNvPr id="72719" name="ZoneTexte 4">
            <a:extLst>
              <a:ext uri="{FF2B5EF4-FFF2-40B4-BE49-F238E27FC236}">
                <a16:creationId xmlns:a16="http://schemas.microsoft.com/office/drawing/2014/main" id="{2E527E89-A930-4915-88B1-ADF8279DDB5E}"/>
              </a:ext>
            </a:extLst>
          </p:cNvPr>
          <p:cNvSpPr txBox="1">
            <a:spLocks noChangeArrowheads="1"/>
          </p:cNvSpPr>
          <p:nvPr/>
        </p:nvSpPr>
        <p:spPr bwMode="auto">
          <a:xfrm>
            <a:off x="4130675" y="741363"/>
            <a:ext cx="1082675" cy="246062"/>
          </a:xfrm>
          <a:prstGeom prst="rect">
            <a:avLst/>
          </a:prstGeom>
          <a:solidFill>
            <a:schemeClr val="bg1">
              <a:lumMod val="65000"/>
            </a:schemeClr>
          </a:solidFill>
          <a:ln>
            <a:noFill/>
          </a:ln>
        </p:spPr>
        <p:txBody>
          <a:bodyPr wrap="none" lIns="46800" tIns="0" rIns="46800" bIns="0">
            <a:spAutoFit/>
          </a:bodyPr>
          <a:lstStyle/>
          <a:p>
            <a:pPr>
              <a:defRPr/>
            </a:pPr>
            <a:r>
              <a:rPr lang="fr-FR" altLang="fr-FR" sz="1600" b="1"/>
              <a:t>+ voyelles</a:t>
            </a:r>
          </a:p>
        </p:txBody>
      </p:sp>
      <p:sp>
        <p:nvSpPr>
          <p:cNvPr id="72720" name="ZoneTexte 44">
            <a:extLst>
              <a:ext uri="{FF2B5EF4-FFF2-40B4-BE49-F238E27FC236}">
                <a16:creationId xmlns:a16="http://schemas.microsoft.com/office/drawing/2014/main" id="{CC325987-2F43-491F-ADF8-954E56035253}"/>
              </a:ext>
            </a:extLst>
          </p:cNvPr>
          <p:cNvSpPr txBox="1">
            <a:spLocks noChangeArrowheads="1"/>
          </p:cNvSpPr>
          <p:nvPr/>
        </p:nvSpPr>
        <p:spPr bwMode="auto">
          <a:xfrm>
            <a:off x="6642100" y="733425"/>
            <a:ext cx="1354138" cy="246063"/>
          </a:xfrm>
          <a:prstGeom prst="rect">
            <a:avLst/>
          </a:prstGeom>
          <a:solidFill>
            <a:schemeClr val="bg1">
              <a:lumMod val="65000"/>
            </a:schemeClr>
          </a:solidFill>
          <a:ln>
            <a:noFill/>
          </a:ln>
        </p:spPr>
        <p:txBody>
          <a:bodyPr wrap="none" lIns="46800" tIns="0" rIns="46800" bIns="0">
            <a:spAutoFit/>
          </a:bodyPr>
          <a:lstStyle/>
          <a:p>
            <a:pPr>
              <a:defRPr/>
            </a:pPr>
            <a:r>
              <a:rPr lang="fr-FR" altLang="fr-FR" sz="1600" b="1" dirty="0"/>
              <a:t>+ consonnes</a:t>
            </a:r>
          </a:p>
        </p:txBody>
      </p:sp>
      <p:grpSp>
        <p:nvGrpSpPr>
          <p:cNvPr id="46" name="Groupe 45">
            <a:extLst>
              <a:ext uri="{FF2B5EF4-FFF2-40B4-BE49-F238E27FC236}">
                <a16:creationId xmlns:a16="http://schemas.microsoft.com/office/drawing/2014/main" id="{690BAD51-2018-4449-B081-CE8E23E9A591}"/>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72" name="Forme libre 8">
              <a:extLst>
                <a:ext uri="{FF2B5EF4-FFF2-40B4-BE49-F238E27FC236}">
                  <a16:creationId xmlns:a16="http://schemas.microsoft.com/office/drawing/2014/main" id="{68AAFE39-00DE-4C8D-B28E-BC0B550699F1}"/>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74771" name="Image 9">
              <a:extLst>
                <a:ext uri="{FF2B5EF4-FFF2-40B4-BE49-F238E27FC236}">
                  <a16:creationId xmlns:a16="http://schemas.microsoft.com/office/drawing/2014/main" id="{6CBBD0B2-0350-4EB9-8BCC-93CF6CD3B0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barn(inVertical)">
                                      <p:cBhvr>
                                        <p:cTn id="17" dur="500"/>
                                        <p:tgtEl>
                                          <p:spTgt spid="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barn(inVertical)">
                                      <p:cBhvr>
                                        <p:cTn id="22" dur="500"/>
                                        <p:tgtEl>
                                          <p:spTgt spid="6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E9E52B7-0ADE-47F7-9888-D9DFFF99D129}"/>
              </a:ext>
            </a:extLst>
          </p:cNvPr>
          <p:cNvSpPr>
            <a:spLocks noGrp="1"/>
          </p:cNvSpPr>
          <p:nvPr>
            <p:ph type="title"/>
          </p:nvPr>
        </p:nvSpPr>
        <p:spPr>
          <a:xfrm>
            <a:off x="899592" y="1203598"/>
            <a:ext cx="6337300" cy="2881313"/>
          </a:xfrm>
        </p:spPr>
        <p:txBody>
          <a:bodyPr/>
          <a:lstStyle/>
          <a:p>
            <a:pPr marL="571500" indent="-571500">
              <a:buFont typeface="Arial" panose="020B0604020202020204" pitchFamily="34" charset="0"/>
              <a:buChar char="•"/>
              <a:defRPr/>
            </a:pPr>
            <a:r>
              <a:rPr lang="fr-FR" dirty="0"/>
              <a:t>Malentendance</a:t>
            </a:r>
            <a:br>
              <a:rPr lang="fr-FR" dirty="0"/>
            </a:br>
            <a:r>
              <a:rPr lang="fr-FR" dirty="0"/>
              <a:t>&gt;</a:t>
            </a:r>
            <a:r>
              <a:rPr lang="fr-FR" dirty="0">
                <a:solidFill>
                  <a:schemeClr val="bg2"/>
                </a:solidFill>
              </a:rPr>
              <a:t> </a:t>
            </a:r>
            <a:r>
              <a:rPr lang="fr-FR" sz="2600" dirty="0">
                <a:solidFill>
                  <a:schemeClr val="bg2"/>
                </a:solidFill>
                <a:latin typeface="Helvetica 55 Roman" panose="020B0604020202020204" pitchFamily="34" charset="0"/>
              </a:rPr>
              <a:t>moyenne </a:t>
            </a:r>
            <a:r>
              <a:rPr lang="fr-FR" sz="2600" dirty="0">
                <a:solidFill>
                  <a:schemeClr val="bg1"/>
                </a:solidFill>
                <a:latin typeface="Helvetica 55 Roman" panose="020B0604020202020204" pitchFamily="34" charset="0"/>
              </a:rPr>
              <a:t>si cette perte se situe entre 41 et 70 dB (aide auditive indispensable)</a:t>
            </a:r>
            <a:br>
              <a:rPr lang="fr-FR" sz="2600" dirty="0">
                <a:solidFill>
                  <a:schemeClr val="bg1"/>
                </a:solidFill>
                <a:latin typeface="Helvetica 55 Roman" panose="020B0604020202020204" pitchFamily="34" charset="0"/>
              </a:rPr>
            </a:br>
            <a:r>
              <a:rPr lang="fr-FR" dirty="0"/>
              <a:t>&gt; </a:t>
            </a:r>
            <a:r>
              <a:rPr lang="fr-FR" sz="2600" dirty="0">
                <a:solidFill>
                  <a:schemeClr val="bg2"/>
                </a:solidFill>
                <a:latin typeface="Helvetica 55 Roman" panose="020B0604020202020204" pitchFamily="34" charset="0"/>
              </a:rPr>
              <a:t>sévère</a:t>
            </a:r>
            <a:r>
              <a:rPr lang="fr-FR" sz="2600" dirty="0">
                <a:solidFill>
                  <a:schemeClr val="bg1"/>
                </a:solidFill>
                <a:latin typeface="Helvetica 55 Roman" panose="020B0604020202020204" pitchFamily="34" charset="0"/>
              </a:rPr>
              <a:t> pour une perte comprise entre 70 et 90 décibels (lecture sur les lèvres ou rééducation nécessaire)</a:t>
            </a:r>
            <a:br>
              <a:rPr lang="fr-FR" sz="2600" dirty="0">
                <a:solidFill>
                  <a:schemeClr val="bg1"/>
                </a:solidFill>
                <a:latin typeface="Helvetica 55 Roman" panose="020B0604020202020204" pitchFamily="34" charset="0"/>
              </a:rPr>
            </a:br>
            <a:endParaRPr lang="fr-FR" sz="2600" dirty="0">
              <a:latin typeface="Helvetica 55 Roman" panose="020B0604020202020204" pitchFamily="34" charset="0"/>
            </a:endParaRPr>
          </a:p>
        </p:txBody>
      </p:sp>
      <p:grpSp>
        <p:nvGrpSpPr>
          <p:cNvPr id="7" name="Groupe 6">
            <a:extLst>
              <a:ext uri="{FF2B5EF4-FFF2-40B4-BE49-F238E27FC236}">
                <a16:creationId xmlns:a16="http://schemas.microsoft.com/office/drawing/2014/main" id="{5F0642CC-0FCA-4C19-8935-4E5D864BD63A}"/>
              </a:ext>
              <a:ext uri="{C183D7F6-B498-43B3-948B-1728B52AA6E4}">
                <adec:decorative xmlns:adec="http://schemas.microsoft.com/office/drawing/2017/decorative" val="1"/>
              </a:ext>
            </a:extLst>
          </p:cNvPr>
          <p:cNvGrpSpPr>
            <a:grpSpLocks/>
          </p:cNvGrpSpPr>
          <p:nvPr/>
        </p:nvGrpSpPr>
        <p:grpSpPr bwMode="auto">
          <a:xfrm>
            <a:off x="8394700" y="123825"/>
            <a:ext cx="576263" cy="576263"/>
            <a:chOff x="5066789" y="2079867"/>
            <a:chExt cx="1017379" cy="1017379"/>
          </a:xfrm>
        </p:grpSpPr>
        <p:sp>
          <p:nvSpPr>
            <p:cNvPr id="8" name="Forme libre 8">
              <a:extLst>
                <a:ext uri="{FF2B5EF4-FFF2-40B4-BE49-F238E27FC236}">
                  <a16:creationId xmlns:a16="http://schemas.microsoft.com/office/drawing/2014/main" id="{5EB5B369-AF65-4B56-8C8B-A05464138AE0}"/>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78853" name="Image 9">
              <a:extLst>
                <a:ext uri="{FF2B5EF4-FFF2-40B4-BE49-F238E27FC236}">
                  <a16:creationId xmlns:a16="http://schemas.microsoft.com/office/drawing/2014/main" id="{0CBB5066-938F-41B0-B498-EC35308D21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99591" y="268288"/>
            <a:ext cx="6280421" cy="742950"/>
          </a:xfrm>
        </p:spPr>
        <p:txBody>
          <a:bodyPr/>
          <a:lstStyle/>
          <a:p>
            <a:pPr algn="l"/>
            <a:r>
              <a:rPr lang="fr-FR" sz="2700" dirty="0"/>
              <a:t>Entendre mais surtout compréhension des messages parlés</a:t>
            </a:r>
          </a:p>
        </p:txBody>
      </p:sp>
      <p:sp>
        <p:nvSpPr>
          <p:cNvPr id="4" name="Espace réservé du numéro de diapositive 3"/>
          <p:cNvSpPr>
            <a:spLocks noGrp="1"/>
          </p:cNvSpPr>
          <p:nvPr>
            <p:ph type="sldNum" sz="quarter" idx="4294967295"/>
          </p:nvPr>
        </p:nvSpPr>
        <p:spPr>
          <a:xfrm>
            <a:off x="1143000" y="0"/>
            <a:ext cx="0" cy="0"/>
          </a:xfrm>
        </p:spPr>
        <p:txBody>
          <a:bodyPr/>
          <a:lstStyle/>
          <a:p>
            <a:fld id="{12FD2476-7398-4EDB-BFA2-2AC15B0D7589}" type="slidenum">
              <a:rPr lang="fr-FR" smtClean="0"/>
              <a:pPr/>
              <a:t>19</a:t>
            </a:fld>
            <a:endParaRPr lang="fr-FR" dirty="0"/>
          </a:p>
        </p:txBody>
      </p:sp>
      <p:sp>
        <p:nvSpPr>
          <p:cNvPr id="9" name="ZoneTexte 8"/>
          <p:cNvSpPr txBox="1"/>
          <p:nvPr/>
        </p:nvSpPr>
        <p:spPr>
          <a:xfrm>
            <a:off x="4842030" y="4220000"/>
            <a:ext cx="2419252" cy="253916"/>
          </a:xfrm>
          <a:prstGeom prst="rect">
            <a:avLst/>
          </a:prstGeom>
          <a:noFill/>
        </p:spPr>
        <p:txBody>
          <a:bodyPr wrap="none" rtlCol="0">
            <a:spAutoFit/>
          </a:bodyPr>
          <a:lstStyle/>
          <a:p>
            <a:r>
              <a:rPr lang="fr-FR" sz="1050" dirty="0"/>
              <a:t>Consonne voisée = consonne sonore</a:t>
            </a:r>
          </a:p>
        </p:txBody>
      </p:sp>
      <p:grpSp>
        <p:nvGrpSpPr>
          <p:cNvPr id="7" name="Groupe 12">
            <a:extLst>
              <a:ext uri="{FF2B5EF4-FFF2-40B4-BE49-F238E27FC236}">
                <a16:creationId xmlns:a16="http://schemas.microsoft.com/office/drawing/2014/main" id="{31BA193F-8AC8-DD41-0382-C18C87F762A1}"/>
              </a:ext>
              <a:ext uri="{C183D7F6-B498-43B3-948B-1728B52AA6E4}">
                <adec:decorative xmlns:adec="http://schemas.microsoft.com/office/drawing/2017/decorative" val="1"/>
              </a:ext>
            </a:extLst>
          </p:cNvPr>
          <p:cNvGrpSpPr>
            <a:grpSpLocks/>
          </p:cNvGrpSpPr>
          <p:nvPr/>
        </p:nvGrpSpPr>
        <p:grpSpPr bwMode="auto">
          <a:xfrm>
            <a:off x="8460432" y="52189"/>
            <a:ext cx="490538" cy="432197"/>
            <a:chOff x="8172450" y="123825"/>
            <a:chExt cx="798513" cy="798513"/>
          </a:xfrm>
        </p:grpSpPr>
        <p:grpSp>
          <p:nvGrpSpPr>
            <p:cNvPr id="10" name="Groupe 14">
              <a:extLst>
                <a:ext uri="{FF2B5EF4-FFF2-40B4-BE49-F238E27FC236}">
                  <a16:creationId xmlns:a16="http://schemas.microsoft.com/office/drawing/2014/main" id="{9AA17AC3-6EF1-B90F-B44C-EAA6281C6588}"/>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13" name="Forme libre 8">
                <a:extLst>
                  <a:ext uri="{FF2B5EF4-FFF2-40B4-BE49-F238E27FC236}">
                    <a16:creationId xmlns:a16="http://schemas.microsoft.com/office/drawing/2014/main" id="{D1BA08EB-147A-E8DD-23AE-B891C3F764DB}"/>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50797" tIns="150797" rIns="150797" bIns="150797" spcCol="1270" anchor="ctr"/>
              <a:lstStyle/>
              <a:p>
                <a:pPr algn="ctr" defTabSz="1366838">
                  <a:lnSpc>
                    <a:spcPct val="90000"/>
                  </a:lnSpc>
                  <a:spcAft>
                    <a:spcPct val="35000"/>
                  </a:spcAft>
                  <a:defRPr/>
                </a:pPr>
                <a:r>
                  <a:rPr lang="en-US" sz="1500" dirty="0">
                    <a:solidFill>
                      <a:srgbClr val="FFFFFF"/>
                    </a:solidFill>
                  </a:rPr>
                  <a:t>   </a:t>
                </a:r>
              </a:p>
            </p:txBody>
          </p:sp>
          <p:pic>
            <p:nvPicPr>
              <p:cNvPr id="14" name="Image 9">
                <a:extLst>
                  <a:ext uri="{FF2B5EF4-FFF2-40B4-BE49-F238E27FC236}">
                    <a16:creationId xmlns:a16="http://schemas.microsoft.com/office/drawing/2014/main" id="{CADB1A65-9F74-F840-34A0-79AF0DB30C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1" name="Connecteur droit 10">
              <a:extLst>
                <a:ext uri="{FF2B5EF4-FFF2-40B4-BE49-F238E27FC236}">
                  <a16:creationId xmlns:a16="http://schemas.microsoft.com/office/drawing/2014/main" id="{0E473E6A-27EE-6D00-5F6A-A382585F4323}"/>
                </a:ext>
              </a:extLst>
            </p:cNvPr>
            <p:cNvCxnSpPr>
              <a:cxnSpLocks/>
            </p:cNvCxnSpPr>
            <p:nvPr/>
          </p:nvCxnSpPr>
          <p:spPr>
            <a:xfrm flipH="1">
              <a:off x="8306181" y="627570"/>
              <a:ext cx="155051" cy="140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FDF9FF42-6D2E-6440-57AF-7F4FAA4C3EDD}"/>
                </a:ext>
              </a:extLst>
            </p:cNvPr>
            <p:cNvCxnSpPr>
              <a:cxnSpLocks/>
            </p:cNvCxnSpPr>
            <p:nvPr/>
          </p:nvCxnSpPr>
          <p:spPr>
            <a:xfrm flipH="1">
              <a:off x="8571707" y="266810"/>
              <a:ext cx="255834" cy="250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Groupe 37">
            <a:extLst>
              <a:ext uri="{FF2B5EF4-FFF2-40B4-BE49-F238E27FC236}">
                <a16:creationId xmlns:a16="http://schemas.microsoft.com/office/drawing/2014/main" id="{8C475D0B-990D-C08A-D6A7-5374A745801E}"/>
              </a:ext>
            </a:extLst>
          </p:cNvPr>
          <p:cNvGrpSpPr>
            <a:grpSpLocks/>
          </p:cNvGrpSpPr>
          <p:nvPr/>
        </p:nvGrpSpPr>
        <p:grpSpPr bwMode="auto">
          <a:xfrm>
            <a:off x="1773419" y="1131887"/>
            <a:ext cx="5676900" cy="3743325"/>
            <a:chOff x="3491880" y="1275606"/>
            <a:chExt cx="5676900" cy="3743325"/>
          </a:xfrm>
        </p:grpSpPr>
        <p:pic>
          <p:nvPicPr>
            <p:cNvPr id="5" name="Image 4" title="Audiogramme avec indentification du positionnelent">
              <a:extLst>
                <a:ext uri="{FF2B5EF4-FFF2-40B4-BE49-F238E27FC236}">
                  <a16:creationId xmlns:a16="http://schemas.microsoft.com/office/drawing/2014/main" id="{F67A6B6F-3913-C04B-D8C3-27F266050058}"/>
                </a:ext>
              </a:extLst>
            </p:cNvPr>
            <p:cNvPicPr>
              <a:picLocks noChangeAspect="1"/>
            </p:cNvPicPr>
            <p:nvPr/>
          </p:nvPicPr>
          <p:blipFill>
            <a:blip r:embed="rId4"/>
            <a:stretch>
              <a:fillRect/>
            </a:stretch>
          </p:blipFill>
          <p:spPr>
            <a:xfrm>
              <a:off x="3491880" y="1275606"/>
              <a:ext cx="5676900" cy="3743325"/>
            </a:xfrm>
            <a:prstGeom prst="rect">
              <a:avLst/>
            </a:prstGeom>
          </p:spPr>
        </p:pic>
        <p:sp>
          <p:nvSpPr>
            <p:cNvPr id="8" name="ZoneTexte 39">
              <a:extLst>
                <a:ext uri="{FF2B5EF4-FFF2-40B4-BE49-F238E27FC236}">
                  <a16:creationId xmlns:a16="http://schemas.microsoft.com/office/drawing/2014/main" id="{1ADD911A-43C1-229E-BBBE-C288DBFC01AC}"/>
                </a:ext>
              </a:extLst>
            </p:cNvPr>
            <p:cNvSpPr txBox="1">
              <a:spLocks noChangeArrowheads="1"/>
            </p:cNvSpPr>
            <p:nvPr/>
          </p:nvSpPr>
          <p:spPr bwMode="auto">
            <a:xfrm>
              <a:off x="4982654" y="2422059"/>
              <a:ext cx="4090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1100">
                  <a:solidFill>
                    <a:srgbClr val="003E6C"/>
                  </a:solidFill>
                </a:rPr>
                <a:t>z  v</a:t>
              </a:r>
            </a:p>
          </p:txBody>
        </p:sp>
      </p:grpSp>
      <p:graphicFrame>
        <p:nvGraphicFramePr>
          <p:cNvPr id="15" name="Tableau 14">
            <a:extLst>
              <a:ext uri="{FF2B5EF4-FFF2-40B4-BE49-F238E27FC236}">
                <a16:creationId xmlns:a16="http://schemas.microsoft.com/office/drawing/2014/main" id="{BEA01740-8779-A848-1291-39A6655E5B0A}"/>
              </a:ext>
            </a:extLst>
          </p:cNvPr>
          <p:cNvGraphicFramePr>
            <a:graphicFrameLocks noGrp="1"/>
          </p:cNvGraphicFramePr>
          <p:nvPr>
            <p:extLst>
              <p:ext uri="{D42A27DB-BD31-4B8C-83A1-F6EECF244321}">
                <p14:modId xmlns:p14="http://schemas.microsoft.com/office/powerpoint/2010/main" val="2864240544"/>
              </p:ext>
            </p:extLst>
          </p:nvPr>
        </p:nvGraphicFramePr>
        <p:xfrm>
          <a:off x="5804372" y="3507854"/>
          <a:ext cx="3159351" cy="1164900"/>
        </p:xfrm>
        <a:graphic>
          <a:graphicData uri="http://schemas.openxmlformats.org/drawingml/2006/table">
            <a:tbl>
              <a:tblPr firstRow="1" bandRow="1">
                <a:tableStyleId>{5C22544A-7EE6-4342-B048-85BDC9FD1C3A}</a:tableStyleId>
              </a:tblPr>
              <a:tblGrid>
                <a:gridCol w="3159351">
                  <a:extLst>
                    <a:ext uri="{9D8B030D-6E8A-4147-A177-3AD203B41FA5}">
                      <a16:colId xmlns:a16="http://schemas.microsoft.com/office/drawing/2014/main" val="2612185913"/>
                    </a:ext>
                  </a:extLst>
                </a:gridCol>
              </a:tblGrid>
              <a:tr h="274320">
                <a:tc>
                  <a:txBody>
                    <a:bodyPr/>
                    <a:lstStyle/>
                    <a:p>
                      <a:pPr algn="ctr"/>
                      <a:r>
                        <a:rPr lang="fr-FR" sz="1400" dirty="0"/>
                        <a:t>Consommes</a:t>
                      </a:r>
                    </a:p>
                  </a:txBody>
                  <a:tcPr marL="68580" marR="68580" marT="34290" marB="34290"/>
                </a:tc>
                <a:extLst>
                  <a:ext uri="{0D108BD9-81ED-4DB2-BD59-A6C34878D82A}">
                    <a16:rowId xmlns:a16="http://schemas.microsoft.com/office/drawing/2014/main" val="3585802583"/>
                  </a:ext>
                </a:extLst>
              </a:tr>
              <a:tr h="617220">
                <a:tc>
                  <a:txBody>
                    <a:bodyPr/>
                    <a:lstStyle/>
                    <a:p>
                      <a:r>
                        <a:rPr lang="fr-FR" sz="1200" dirty="0"/>
                        <a:t>Permettent la </a:t>
                      </a:r>
                      <a:r>
                        <a:rPr lang="fr-FR" sz="1200" b="1" dirty="0"/>
                        <a:t>compréhension et la distinction de l'information </a:t>
                      </a:r>
                      <a:r>
                        <a:rPr lang="fr-FR" sz="1200" dirty="0"/>
                        <a:t>émise par la voix</a:t>
                      </a:r>
                    </a:p>
                  </a:txBody>
                  <a:tcPr marL="68580" marR="68580" marT="34290" marB="34290"/>
                </a:tc>
                <a:extLst>
                  <a:ext uri="{0D108BD9-81ED-4DB2-BD59-A6C34878D82A}">
                    <a16:rowId xmlns:a16="http://schemas.microsoft.com/office/drawing/2014/main" val="456167511"/>
                  </a:ext>
                </a:extLst>
              </a:tr>
              <a:tr h="2657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a:t>Émettent</a:t>
                      </a:r>
                      <a:r>
                        <a:rPr lang="fr-FR" sz="1200" baseline="0" dirty="0"/>
                        <a:t> hautes fréquences</a:t>
                      </a:r>
                      <a:endParaRPr lang="fr-FR" sz="1200" dirty="0"/>
                    </a:p>
                  </a:txBody>
                  <a:tcPr marL="68580" marR="68580" marT="34290" marB="34290"/>
                </a:tc>
                <a:extLst>
                  <a:ext uri="{0D108BD9-81ED-4DB2-BD59-A6C34878D82A}">
                    <a16:rowId xmlns:a16="http://schemas.microsoft.com/office/drawing/2014/main" val="2744931400"/>
                  </a:ext>
                </a:extLst>
              </a:tr>
            </a:tbl>
          </a:graphicData>
        </a:graphic>
      </p:graphicFrame>
      <p:graphicFrame>
        <p:nvGraphicFramePr>
          <p:cNvPr id="6" name="Espace réservé du contenu 5">
            <a:extLst>
              <a:ext uri="{FF2B5EF4-FFF2-40B4-BE49-F238E27FC236}">
                <a16:creationId xmlns:a16="http://schemas.microsoft.com/office/drawing/2014/main" id="{9487B99E-5053-A147-0E93-DDB8B65F7D22}"/>
              </a:ext>
            </a:extLst>
          </p:cNvPr>
          <p:cNvGraphicFramePr>
            <a:graphicFrameLocks noGrp="1"/>
          </p:cNvGraphicFramePr>
          <p:nvPr>
            <p:ph sz="half" idx="1"/>
            <p:extLst>
              <p:ext uri="{D42A27DB-BD31-4B8C-83A1-F6EECF244321}">
                <p14:modId xmlns:p14="http://schemas.microsoft.com/office/powerpoint/2010/main" val="1370896662"/>
              </p:ext>
            </p:extLst>
          </p:nvPr>
        </p:nvGraphicFramePr>
        <p:xfrm>
          <a:off x="193743" y="3309016"/>
          <a:ext cx="3159351" cy="1164900"/>
        </p:xfrm>
        <a:graphic>
          <a:graphicData uri="http://schemas.openxmlformats.org/drawingml/2006/table">
            <a:tbl>
              <a:tblPr firstRow="1" bandRow="1">
                <a:tableStyleId>{5C22544A-7EE6-4342-B048-85BDC9FD1C3A}</a:tableStyleId>
              </a:tblPr>
              <a:tblGrid>
                <a:gridCol w="3159351">
                  <a:extLst>
                    <a:ext uri="{9D8B030D-6E8A-4147-A177-3AD203B41FA5}">
                      <a16:colId xmlns:a16="http://schemas.microsoft.com/office/drawing/2014/main" val="20000"/>
                    </a:ext>
                  </a:extLst>
                </a:gridCol>
              </a:tblGrid>
              <a:tr h="274320">
                <a:tc>
                  <a:txBody>
                    <a:bodyPr/>
                    <a:lstStyle/>
                    <a:p>
                      <a:pPr algn="ctr"/>
                      <a:r>
                        <a:rPr lang="fr-FR" sz="1400" dirty="0"/>
                        <a:t>Voyelles</a:t>
                      </a:r>
                    </a:p>
                  </a:txBody>
                  <a:tcPr marL="68580" marR="68580" marT="34290" marB="34290"/>
                </a:tc>
                <a:extLst>
                  <a:ext uri="{0D108BD9-81ED-4DB2-BD59-A6C34878D82A}">
                    <a16:rowId xmlns:a16="http://schemas.microsoft.com/office/drawing/2014/main" val="10000"/>
                  </a:ext>
                </a:extLst>
              </a:tr>
              <a:tr h="617220">
                <a:tc>
                  <a:txBody>
                    <a:bodyPr/>
                    <a:lstStyle/>
                    <a:p>
                      <a:r>
                        <a:rPr lang="fr-FR" sz="1200" b="1" dirty="0"/>
                        <a:t>Donnent du volume au message</a:t>
                      </a:r>
                      <a:r>
                        <a:rPr lang="fr-FR" sz="1200" dirty="0"/>
                        <a:t> parlé : contiennent la plus grande partie de l'énergie sonore</a:t>
                      </a:r>
                    </a:p>
                  </a:txBody>
                  <a:tcPr marL="68580" marR="68580" marT="34290" marB="34290"/>
                </a:tc>
                <a:extLst>
                  <a:ext uri="{0D108BD9-81ED-4DB2-BD59-A6C34878D82A}">
                    <a16:rowId xmlns:a16="http://schemas.microsoft.com/office/drawing/2014/main" val="3944586663"/>
                  </a:ext>
                </a:extLst>
              </a:tr>
              <a:tr h="265740">
                <a:tc>
                  <a:txBody>
                    <a:bodyPr/>
                    <a:lstStyle/>
                    <a:p>
                      <a:r>
                        <a:rPr lang="fr-FR" sz="1200" dirty="0"/>
                        <a:t>Émettent</a:t>
                      </a:r>
                      <a:r>
                        <a:rPr lang="fr-FR" sz="1200" baseline="0" dirty="0"/>
                        <a:t> basses fréquences</a:t>
                      </a:r>
                      <a:endParaRPr lang="fr-FR" sz="1200" dirty="0"/>
                    </a:p>
                  </a:txBody>
                  <a:tcPr marL="68580" marR="68580" marT="34290" marB="3429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04455773"/>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552F911-2983-4457-B6F2-46F2F2A9A9D9}"/>
              </a:ext>
            </a:extLst>
          </p:cNvPr>
          <p:cNvSpPr>
            <a:spLocks noGrp="1"/>
          </p:cNvSpPr>
          <p:nvPr>
            <p:ph type="title"/>
          </p:nvPr>
        </p:nvSpPr>
        <p:spPr>
          <a:xfrm>
            <a:off x="539750" y="1779588"/>
            <a:ext cx="6119813" cy="2952750"/>
          </a:xfrm>
        </p:spPr>
        <p:txBody>
          <a:bodyPr/>
          <a:lstStyle/>
          <a:p>
            <a:pPr>
              <a:defRPr/>
            </a:pPr>
            <a:r>
              <a:rPr lang="fr-FR" dirty="0"/>
              <a:t>Quizz</a:t>
            </a:r>
          </a:p>
        </p:txBody>
      </p:sp>
      <p:sp>
        <p:nvSpPr>
          <p:cNvPr id="41987" name="Espace réservé du pied de page 4">
            <a:extLst>
              <a:ext uri="{FF2B5EF4-FFF2-40B4-BE49-F238E27FC236}">
                <a16:creationId xmlns:a16="http://schemas.microsoft.com/office/drawing/2014/main" id="{DA659A1F-3D9F-4012-B5F2-B3E0E08DE91B}"/>
              </a:ext>
            </a:extLst>
          </p:cNvPr>
          <p:cNvSpPr>
            <a:spLocks noGrp="1" noChangeArrowheads="1"/>
          </p:cNvSpPr>
          <p:nvPr>
            <p:ph type="ftr" sz="quarter" idx="1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fr-FR" altLang="fr-FR"/>
              <a:t>Interne Orange</a:t>
            </a:r>
          </a:p>
        </p:txBody>
      </p:sp>
      <p:sp>
        <p:nvSpPr>
          <p:cNvPr id="41988" name="Espace réservé du numéro de diapositive 5">
            <a:extLst>
              <a:ext uri="{FF2B5EF4-FFF2-40B4-BE49-F238E27FC236}">
                <a16:creationId xmlns:a16="http://schemas.microsoft.com/office/drawing/2014/main" id="{5F5C13FF-90FF-4525-B2D0-A43D814BF776}"/>
              </a:ext>
            </a:extLst>
          </p:cNvPr>
          <p:cNvSpPr>
            <a:spLocks noGrp="1" noChangeArrowheads="1"/>
          </p:cNvSpPr>
          <p:nvPr>
            <p:ph type="sldNum" sz="quarter" idx="1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fld id="{6C8F533D-6DF3-4944-863E-01C6BCB6D54B}" type="slidenum">
              <a:rPr lang="fr-FR" altLang="fr-FR" smtClean="0"/>
              <a:pPr/>
              <a:t>2</a:t>
            </a:fld>
            <a:endParaRPr lang="fr-FR" altLang="fr-FR"/>
          </a:p>
        </p:txBody>
      </p:sp>
    </p:spTree>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A4E2F1-7E50-4246-9275-19A0BF44948F}"/>
              </a:ext>
            </a:extLst>
          </p:cNvPr>
          <p:cNvSpPr>
            <a:spLocks noGrp="1"/>
          </p:cNvSpPr>
          <p:nvPr>
            <p:ph type="title"/>
          </p:nvPr>
        </p:nvSpPr>
        <p:spPr>
          <a:xfrm>
            <a:off x="655638" y="174625"/>
            <a:ext cx="8066087" cy="742950"/>
          </a:xfrm>
        </p:spPr>
        <p:txBody>
          <a:bodyPr/>
          <a:lstStyle/>
          <a:p>
            <a:pPr>
              <a:defRPr/>
            </a:pPr>
            <a:r>
              <a:rPr lang="fr-FR" sz="2600" dirty="0"/>
              <a:t>Types de surdité : </a:t>
            </a:r>
            <a:r>
              <a:rPr lang="fr-FR" sz="2600" dirty="0">
                <a:solidFill>
                  <a:schemeClr val="bg1"/>
                </a:solidFill>
              </a:rPr>
              <a:t>bruits fantômes / sensibilité</a:t>
            </a:r>
          </a:p>
        </p:txBody>
      </p:sp>
      <p:sp>
        <p:nvSpPr>
          <p:cNvPr id="5" name="Espace réservé du texte 4">
            <a:extLst>
              <a:ext uri="{FF2B5EF4-FFF2-40B4-BE49-F238E27FC236}">
                <a16:creationId xmlns:a16="http://schemas.microsoft.com/office/drawing/2014/main" id="{9FE0F176-1C49-4A0F-B201-F418E09301B2}"/>
              </a:ext>
            </a:extLst>
          </p:cNvPr>
          <p:cNvSpPr>
            <a:spLocks noGrp="1"/>
          </p:cNvSpPr>
          <p:nvPr>
            <p:ph sz="half" idx="1"/>
          </p:nvPr>
        </p:nvSpPr>
        <p:spPr>
          <a:xfrm>
            <a:off x="827088" y="1184275"/>
            <a:ext cx="8066087" cy="3651250"/>
          </a:xfrm>
        </p:spPr>
        <p:txBody>
          <a:bodyPr/>
          <a:lstStyle/>
          <a:p>
            <a:pPr>
              <a:defRPr/>
            </a:pPr>
            <a:r>
              <a:rPr lang="fr-FR" sz="1600" dirty="0">
                <a:solidFill>
                  <a:srgbClr val="FF6600"/>
                </a:solidFill>
              </a:rPr>
              <a:t>Acouphènes ou bruits fantômes</a:t>
            </a:r>
          </a:p>
          <a:p>
            <a:pPr marL="419100" lvl="2" indent="-285750">
              <a:spcAft>
                <a:spcPts val="400"/>
              </a:spcAft>
              <a:buFont typeface="Arial" panose="020B0604020202020204" pitchFamily="34" charset="0"/>
              <a:buChar char="•"/>
              <a:defRPr/>
            </a:pPr>
            <a:r>
              <a:rPr lang="fr-FR" dirty="0">
                <a:solidFill>
                  <a:schemeClr val="bg1"/>
                </a:solidFill>
                <a:latin typeface="Helvetica 55 Roman" panose="020B0604020202020204" pitchFamily="34" charset="0"/>
              </a:rPr>
              <a:t>un ou plusieurs son(s) pur(s) = bruits simples entendus</a:t>
            </a:r>
            <a:br>
              <a:rPr lang="fr-FR" dirty="0">
                <a:solidFill>
                  <a:schemeClr val="bg1"/>
                </a:solidFill>
                <a:latin typeface="Helvetica 55 Roman" panose="020B0604020202020204" pitchFamily="34" charset="0"/>
              </a:rPr>
            </a:br>
            <a:r>
              <a:rPr lang="fr-FR" dirty="0">
                <a:solidFill>
                  <a:schemeClr val="bg1"/>
                </a:solidFill>
                <a:latin typeface="Helvetica 55 Roman" panose="020B0604020202020204" pitchFamily="34" charset="0"/>
              </a:rPr>
              <a:t>dans sa tête ou dans ses oreilles qui n'ont aucune origine </a:t>
            </a:r>
            <a:br>
              <a:rPr lang="fr-FR" dirty="0">
                <a:solidFill>
                  <a:schemeClr val="bg1"/>
                </a:solidFill>
                <a:latin typeface="Helvetica 55 Roman" panose="020B0604020202020204" pitchFamily="34" charset="0"/>
              </a:rPr>
            </a:br>
            <a:r>
              <a:rPr lang="fr-FR" dirty="0">
                <a:solidFill>
                  <a:schemeClr val="bg1"/>
                </a:solidFill>
                <a:latin typeface="Helvetica 55 Roman" panose="020B0604020202020204" pitchFamily="34" charset="0"/>
              </a:rPr>
              <a:t>dans le monde extérieur</a:t>
            </a:r>
          </a:p>
          <a:p>
            <a:pPr marL="419100" lvl="2" indent="-285750">
              <a:spcAft>
                <a:spcPts val="400"/>
              </a:spcAft>
              <a:buFont typeface="Arial" panose="020B0604020202020204" pitchFamily="34" charset="0"/>
              <a:buChar char="•"/>
              <a:defRPr/>
            </a:pPr>
            <a:r>
              <a:rPr lang="fr-FR" dirty="0">
                <a:solidFill>
                  <a:schemeClr val="bg1"/>
                </a:solidFill>
                <a:latin typeface="Helvetica 55 Roman" panose="020B0604020202020204" pitchFamily="34" charset="0"/>
              </a:rPr>
              <a:t>Dans le silence </a:t>
            </a:r>
            <a:r>
              <a:rPr lang="fr-FR" dirty="0">
                <a:solidFill>
                  <a:schemeClr val="bg1"/>
                </a:solidFill>
                <a:latin typeface="Helvetica 55 Roman" panose="020B0604020202020204" pitchFamily="34" charset="0"/>
                <a:sym typeface="Wingdings" panose="05000000000000000000" pitchFamily="2" charset="2"/>
              </a:rPr>
              <a:t> </a:t>
            </a:r>
            <a:r>
              <a:rPr lang="fr-FR" dirty="0">
                <a:solidFill>
                  <a:schemeClr val="bg1"/>
                </a:solidFill>
                <a:latin typeface="Helvetica 55 Roman" panose="020B0604020202020204" pitchFamily="34" charset="0"/>
              </a:rPr>
              <a:t>acouphènes plus forts. </a:t>
            </a:r>
          </a:p>
          <a:p>
            <a:pPr marL="419100" lvl="2" indent="-285750">
              <a:spcAft>
                <a:spcPts val="400"/>
              </a:spcAft>
              <a:buFont typeface="Arial" panose="020B0604020202020204" pitchFamily="34" charset="0"/>
              <a:buChar char="•"/>
              <a:defRPr/>
            </a:pPr>
            <a:r>
              <a:rPr lang="fr-FR" dirty="0">
                <a:solidFill>
                  <a:schemeClr val="bg1"/>
                </a:solidFill>
                <a:latin typeface="Helvetica 55 Roman" panose="020B0604020202020204" pitchFamily="34" charset="0"/>
              </a:rPr>
              <a:t>associées à 90% à une perte d’audition oreille interne </a:t>
            </a:r>
            <a:br>
              <a:rPr lang="fr-FR" dirty="0">
                <a:solidFill>
                  <a:schemeClr val="bg1"/>
                </a:solidFill>
                <a:latin typeface="Helvetica 55 Roman" panose="020B0604020202020204" pitchFamily="34" charset="0"/>
              </a:rPr>
            </a:br>
            <a:r>
              <a:rPr lang="fr-FR" dirty="0">
                <a:solidFill>
                  <a:schemeClr val="bg1"/>
                </a:solidFill>
                <a:latin typeface="Helvetica 55 Roman" panose="020B0604020202020204" pitchFamily="34" charset="0"/>
                <a:sym typeface="Wingdings" panose="05000000000000000000" pitchFamily="2" charset="2"/>
              </a:rPr>
              <a:t> </a:t>
            </a:r>
            <a:r>
              <a:rPr lang="fr-FR" dirty="0">
                <a:solidFill>
                  <a:schemeClr val="bg1"/>
                </a:solidFill>
                <a:latin typeface="Helvetica 55 Roman" panose="020B0604020202020204" pitchFamily="34" charset="0"/>
              </a:rPr>
              <a:t>difficulté de discriminer une même Fréquence </a:t>
            </a:r>
          </a:p>
          <a:p>
            <a:pPr>
              <a:defRPr/>
            </a:pPr>
            <a:r>
              <a:rPr lang="fr-FR" sz="1600" dirty="0">
                <a:solidFill>
                  <a:srgbClr val="FF6600"/>
                </a:solidFill>
              </a:rPr>
              <a:t>l’hyperacousie </a:t>
            </a:r>
          </a:p>
          <a:p>
            <a:pPr marL="419100" lvl="2" indent="-285750">
              <a:spcAft>
                <a:spcPts val="400"/>
              </a:spcAft>
              <a:buFont typeface="Arial" panose="020B0604020202020204" pitchFamily="34" charset="0"/>
              <a:buChar char="•"/>
              <a:defRPr/>
            </a:pPr>
            <a:r>
              <a:rPr lang="fr-FR" dirty="0">
                <a:solidFill>
                  <a:schemeClr val="bg1"/>
                </a:solidFill>
                <a:latin typeface="Helvetica 55 Roman" panose="020B0604020202020204" pitchFamily="34" charset="0"/>
              </a:rPr>
              <a:t>Une ambiance à 70dB peut être ressentie à 100dB ou +</a:t>
            </a:r>
          </a:p>
          <a:p>
            <a:pPr marL="419100" lvl="2" indent="-285750">
              <a:spcAft>
                <a:spcPts val="400"/>
              </a:spcAft>
              <a:buFont typeface="Arial" panose="020B0604020202020204" pitchFamily="34" charset="0"/>
              <a:buChar char="•"/>
              <a:defRPr/>
            </a:pPr>
            <a:r>
              <a:rPr lang="fr-FR" dirty="0">
                <a:solidFill>
                  <a:schemeClr val="bg1"/>
                </a:solidFill>
                <a:latin typeface="Helvetica 55 Roman" panose="020B0604020202020204" pitchFamily="34" charset="0"/>
              </a:rPr>
              <a:t>Peut-être liée à une perte auditive mais pas toujours le cas</a:t>
            </a:r>
          </a:p>
          <a:p>
            <a:pPr marL="419100" lvl="2" indent="-285750">
              <a:spcAft>
                <a:spcPts val="400"/>
              </a:spcAft>
              <a:buFont typeface="Arial" panose="020B0604020202020204" pitchFamily="34" charset="0"/>
              <a:buChar char="•"/>
              <a:defRPr/>
            </a:pPr>
            <a:endParaRPr lang="fr-FR" dirty="0"/>
          </a:p>
          <a:p>
            <a:pPr marL="177800" lvl="1" indent="-177800">
              <a:spcBef>
                <a:spcPts val="300"/>
              </a:spcBef>
              <a:defRPr/>
            </a:pPr>
            <a:r>
              <a:rPr lang="fr-FR" sz="1600" dirty="0">
                <a:solidFill>
                  <a:srgbClr val="FF6600"/>
                </a:solidFill>
                <a:latin typeface="Helvetica 65 Medium" panose="020B0604020202020204" pitchFamily="34" charset="0"/>
              </a:rPr>
              <a:t>… Facteurs aggravants : la discrimination dans le bruit</a:t>
            </a:r>
          </a:p>
          <a:p>
            <a:pPr>
              <a:defRPr/>
            </a:pPr>
            <a:endParaRPr lang="fr-FR" dirty="0"/>
          </a:p>
        </p:txBody>
      </p:sp>
      <p:sp>
        <p:nvSpPr>
          <p:cNvPr id="76804" name="Espace réservé du numéro de diapositive 19">
            <a:extLst>
              <a:ext uri="{FF2B5EF4-FFF2-40B4-BE49-F238E27FC236}">
                <a16:creationId xmlns:a16="http://schemas.microsoft.com/office/drawing/2014/main" id="{C71A374A-4B0E-4133-BC7D-923B0925AEA1}"/>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C04A852-E234-4667-BBD5-3195A239EF74}" type="slidenum">
              <a:rPr lang="fr-FR" altLang="fr-FR"/>
              <a:pPr/>
              <a:t>20</a:t>
            </a:fld>
            <a:endParaRPr lang="fr-FR" altLang="fr-FR"/>
          </a:p>
        </p:txBody>
      </p:sp>
      <p:pic>
        <p:nvPicPr>
          <p:cNvPr id="76805" name="Picture 2">
            <a:extLst>
              <a:ext uri="{FF2B5EF4-FFF2-40B4-BE49-F238E27FC236}">
                <a16:creationId xmlns:a16="http://schemas.microsoft.com/office/drawing/2014/main" id="{89EDA26E-216C-44FD-BC79-B61B947B9916}"/>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113" y="2346325"/>
            <a:ext cx="1970087" cy="248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Image 14" descr="entendre sifflement d'une bouilloire, un coeur qui bat ou/et un grillon" title="acouphènes ou bruits internes">
            <a:hlinkClick r:id="rId4" tooltip="acouphènes"/>
            <a:extLst>
              <a:ext uri="{FF2B5EF4-FFF2-40B4-BE49-F238E27FC236}">
                <a16:creationId xmlns:a16="http://schemas.microsoft.com/office/drawing/2014/main" id="{6DDECEC8-CAD7-4960-8B28-D2292E055AD4}"/>
              </a:ext>
            </a:extLst>
          </p:cNvPr>
          <p:cNvPicPr>
            <a:picLocks noChangeAspect="1"/>
          </p:cNvPicPr>
          <p:nvPr/>
        </p:nvPicPr>
        <p:blipFill>
          <a:blip r:embed="rId5"/>
          <a:stretch>
            <a:fillRect/>
          </a:stretch>
        </p:blipFill>
        <p:spPr>
          <a:xfrm>
            <a:off x="6343650" y="1011238"/>
            <a:ext cx="2495550" cy="1241425"/>
          </a:xfrm>
          <a:prstGeom prst="rect">
            <a:avLst/>
          </a:prstGeom>
        </p:spPr>
      </p:pic>
      <p:sp>
        <p:nvSpPr>
          <p:cNvPr id="16" name="Ellipse 15">
            <a:hlinkClick r:id="rId6" tooltip="AUDIO de bruits"/>
            <a:extLst>
              <a:ext uri="{FF2B5EF4-FFF2-40B4-BE49-F238E27FC236}">
                <a16:creationId xmlns:a16="http://schemas.microsoft.com/office/drawing/2014/main" id="{B8A42524-F77A-418E-9AB7-7274306FC08D}"/>
              </a:ext>
            </a:extLst>
          </p:cNvPr>
          <p:cNvSpPr/>
          <p:nvPr/>
        </p:nvSpPr>
        <p:spPr>
          <a:xfrm>
            <a:off x="8388350" y="268288"/>
            <a:ext cx="630238" cy="571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000" dirty="0"/>
              <a:t>2A/V</a:t>
            </a:r>
          </a:p>
        </p:txBody>
      </p:sp>
      <p:sp>
        <p:nvSpPr>
          <p:cNvPr id="4" name="ZoneTexte 3">
            <a:extLst>
              <a:ext uri="{FF2B5EF4-FFF2-40B4-BE49-F238E27FC236}">
                <a16:creationId xmlns:a16="http://schemas.microsoft.com/office/drawing/2014/main" id="{8348F1CD-66D7-8B5B-677D-FFFD1D25CB83}"/>
              </a:ext>
            </a:extLst>
          </p:cNvPr>
          <p:cNvSpPr txBox="1"/>
          <p:nvPr/>
        </p:nvSpPr>
        <p:spPr>
          <a:xfrm>
            <a:off x="1043608" y="660052"/>
            <a:ext cx="3312368" cy="523220"/>
          </a:xfrm>
          <a:prstGeom prst="rect">
            <a:avLst/>
          </a:prstGeom>
          <a:noFill/>
        </p:spPr>
        <p:txBody>
          <a:bodyPr wrap="square">
            <a:spAutoFit/>
          </a:bodyPr>
          <a:lstStyle/>
          <a:p>
            <a:r>
              <a:rPr lang="fr-FR" altLang="fr-FR" sz="1400" b="1" dirty="0">
                <a:highlight>
                  <a:srgbClr val="FFFF00"/>
                </a:highlight>
                <a:hlinkClick r:id="rId4"/>
              </a:rPr>
              <a:t>https://youtu.be/SF7vztZos-I</a:t>
            </a:r>
            <a:endParaRPr lang="fr-FR" altLang="fr-FR" sz="1400" b="1" dirty="0">
              <a:highlight>
                <a:srgbClr val="FFFF00"/>
              </a:highlight>
            </a:endParaRPr>
          </a:p>
          <a:p>
            <a:r>
              <a:rPr lang="fr-FR" altLang="fr-FR" b="1" dirty="0">
                <a:solidFill>
                  <a:schemeClr val="bg1"/>
                </a:solidFill>
              </a:rPr>
              <a:t>Jusque 1’11</a:t>
            </a:r>
            <a:endParaRPr lang="fr-FR" altLang="fr-FR" sz="1400" b="1" dirty="0">
              <a:solidFill>
                <a:schemeClr val="bg1"/>
              </a:solidFill>
            </a:endParaRP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92DD93-A952-4C8E-A80B-060DF257B7C2}"/>
              </a:ext>
            </a:extLst>
          </p:cNvPr>
          <p:cNvSpPr>
            <a:spLocks noGrp="1"/>
          </p:cNvSpPr>
          <p:nvPr>
            <p:ph type="title"/>
          </p:nvPr>
        </p:nvSpPr>
        <p:spPr>
          <a:xfrm>
            <a:off x="827088" y="268288"/>
            <a:ext cx="8066087" cy="742950"/>
          </a:xfrm>
        </p:spPr>
        <p:txBody>
          <a:bodyPr/>
          <a:lstStyle/>
          <a:p>
            <a:pPr>
              <a:defRPr/>
            </a:pPr>
            <a:r>
              <a:rPr lang="fr-FR" sz="3200" dirty="0"/>
              <a:t>Simulations de malentendance</a:t>
            </a:r>
            <a:br>
              <a:rPr lang="fr-FR" sz="3600" dirty="0"/>
            </a:br>
            <a:r>
              <a:rPr lang="fr-FR" sz="2400" dirty="0"/>
              <a:t>dans différents environnements</a:t>
            </a:r>
          </a:p>
        </p:txBody>
      </p:sp>
      <p:sp>
        <p:nvSpPr>
          <p:cNvPr id="5" name="Espace réservé du texte 4">
            <a:extLst>
              <a:ext uri="{FF2B5EF4-FFF2-40B4-BE49-F238E27FC236}">
                <a16:creationId xmlns:a16="http://schemas.microsoft.com/office/drawing/2014/main" id="{DB35EFEF-77CA-4166-81DF-E561E93B8C96}"/>
              </a:ext>
            </a:extLst>
          </p:cNvPr>
          <p:cNvSpPr>
            <a:spLocks noGrp="1"/>
          </p:cNvSpPr>
          <p:nvPr>
            <p:ph sz="half" idx="1"/>
          </p:nvPr>
        </p:nvSpPr>
        <p:spPr>
          <a:xfrm>
            <a:off x="538956" y="1134194"/>
            <a:ext cx="8066087" cy="3173413"/>
          </a:xfrm>
        </p:spPr>
        <p:txBody>
          <a:bodyPr>
            <a:normAutofit/>
          </a:bodyPr>
          <a:lstStyle/>
          <a:p>
            <a:pPr>
              <a:defRPr/>
            </a:pPr>
            <a:r>
              <a:rPr lang="fr-FR" sz="1600" dirty="0">
                <a:solidFill>
                  <a:schemeClr val="bg1"/>
                </a:solidFill>
              </a:rPr>
              <a:t>simu chez </a:t>
            </a:r>
            <a:r>
              <a:rPr lang="en-GB" sz="1600" dirty="0">
                <a:solidFill>
                  <a:schemeClr val="bg1"/>
                </a:solidFill>
              </a:rPr>
              <a:t>Starkey</a:t>
            </a:r>
            <a:r>
              <a:rPr lang="fr-FR" sz="1600" dirty="0">
                <a:solidFill>
                  <a:schemeClr val="bg1"/>
                </a:solidFill>
              </a:rPr>
              <a:t> en anglais</a:t>
            </a:r>
          </a:p>
        </p:txBody>
      </p:sp>
      <p:sp>
        <p:nvSpPr>
          <p:cNvPr id="79876" name="Espace réservé du numéro de diapositive 14">
            <a:extLst>
              <a:ext uri="{FF2B5EF4-FFF2-40B4-BE49-F238E27FC236}">
                <a16:creationId xmlns:a16="http://schemas.microsoft.com/office/drawing/2014/main" id="{A5626EDC-1425-41EF-8A25-3F7897A2E585}"/>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D1B7E1F-4AF5-45C2-AE45-ACD553A48A9F}" type="slidenum">
              <a:rPr lang="fr-FR" altLang="fr-FR"/>
              <a:pPr/>
              <a:t>21</a:t>
            </a:fld>
            <a:endParaRPr lang="fr-FR" altLang="fr-FR"/>
          </a:p>
        </p:txBody>
      </p:sp>
      <p:pic>
        <p:nvPicPr>
          <p:cNvPr id="79887" name="Image 18">
            <a:extLst>
              <a:ext uri="{FF2B5EF4-FFF2-40B4-BE49-F238E27FC236}">
                <a16:creationId xmlns:a16="http://schemas.microsoft.com/office/drawing/2014/main" id="{04F6CB0F-8D6D-4B2B-BF91-92B4EB012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2853" y="586517"/>
            <a:ext cx="17303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e 5">
            <a:extLst>
              <a:ext uri="{FF2B5EF4-FFF2-40B4-BE49-F238E27FC236}">
                <a16:creationId xmlns:a16="http://schemas.microsoft.com/office/drawing/2014/main" id="{5E9B57BF-1605-4AD4-CEFB-1D86DAB69C11}"/>
              </a:ext>
            </a:extLst>
          </p:cNvPr>
          <p:cNvGrpSpPr/>
          <p:nvPr/>
        </p:nvGrpSpPr>
        <p:grpSpPr>
          <a:xfrm>
            <a:off x="135730" y="1464399"/>
            <a:ext cx="8872537" cy="2743200"/>
            <a:chOff x="236538" y="1916113"/>
            <a:chExt cx="8872537" cy="2743200"/>
          </a:xfrm>
        </p:grpSpPr>
        <p:pic>
          <p:nvPicPr>
            <p:cNvPr id="79877" name="Image 5">
              <a:extLst>
                <a:ext uri="{FF2B5EF4-FFF2-40B4-BE49-F238E27FC236}">
                  <a16:creationId xmlns:a16="http://schemas.microsoft.com/office/drawing/2014/main" id="{AFC6B7FF-96D0-4BE0-8594-DB7E07743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3885"/>
            <a:stretch>
              <a:fillRect/>
            </a:stretch>
          </p:blipFill>
          <p:spPr bwMode="auto">
            <a:xfrm>
              <a:off x="4826000" y="3281363"/>
              <a:ext cx="3976688"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8" name="Image 8">
              <a:extLst>
                <a:ext uri="{FF2B5EF4-FFF2-40B4-BE49-F238E27FC236}">
                  <a16:creationId xmlns:a16="http://schemas.microsoft.com/office/drawing/2014/main" id="{0823AD66-33A3-47FE-BB1B-1B982B1500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363" y="1936750"/>
              <a:ext cx="40195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0" name="Image 9">
              <a:extLst>
                <a:ext uri="{FF2B5EF4-FFF2-40B4-BE49-F238E27FC236}">
                  <a16:creationId xmlns:a16="http://schemas.microsoft.com/office/drawing/2014/main" id="{20B2361A-B808-481F-94C9-8A381445CB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38" y="3281363"/>
              <a:ext cx="4038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1" name="Image 10">
              <a:extLst>
                <a:ext uri="{FF2B5EF4-FFF2-40B4-BE49-F238E27FC236}">
                  <a16:creationId xmlns:a16="http://schemas.microsoft.com/office/drawing/2014/main" id="{5E1FCE78-6050-4F03-A36B-2BD75C367E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3938" y="1916113"/>
              <a:ext cx="39624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2" name="ZoneTexte 12">
              <a:extLst>
                <a:ext uri="{FF2B5EF4-FFF2-40B4-BE49-F238E27FC236}">
                  <a16:creationId xmlns:a16="http://schemas.microsoft.com/office/drawing/2014/main" id="{7DBEC56D-0276-445B-8C34-CDAC7288BD91}"/>
                </a:ext>
              </a:extLst>
            </p:cNvPr>
            <p:cNvSpPr txBox="1">
              <a:spLocks noChangeArrowheads="1"/>
            </p:cNvSpPr>
            <p:nvPr/>
          </p:nvSpPr>
          <p:spPr bwMode="auto">
            <a:xfrm rot="-5400000">
              <a:off x="-26987" y="2325688"/>
              <a:ext cx="895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t>normal</a:t>
              </a:r>
            </a:p>
          </p:txBody>
        </p:sp>
        <p:sp>
          <p:nvSpPr>
            <p:cNvPr id="79883" name="ZoneTexte 15">
              <a:extLst>
                <a:ext uri="{FF2B5EF4-FFF2-40B4-BE49-F238E27FC236}">
                  <a16:creationId xmlns:a16="http://schemas.microsoft.com/office/drawing/2014/main" id="{D1AD96F4-2288-4518-9BE8-FE4E0B2C8774}"/>
                </a:ext>
              </a:extLst>
            </p:cNvPr>
            <p:cNvSpPr txBox="1">
              <a:spLocks noChangeArrowheads="1"/>
            </p:cNvSpPr>
            <p:nvPr/>
          </p:nvSpPr>
          <p:spPr bwMode="auto">
            <a:xfrm rot="-5400000">
              <a:off x="26987" y="3595688"/>
              <a:ext cx="817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t>légère</a:t>
              </a:r>
            </a:p>
          </p:txBody>
        </p:sp>
        <p:sp>
          <p:nvSpPr>
            <p:cNvPr id="79884" name="ZoneTexte 16">
              <a:extLst>
                <a:ext uri="{FF2B5EF4-FFF2-40B4-BE49-F238E27FC236}">
                  <a16:creationId xmlns:a16="http://schemas.microsoft.com/office/drawing/2014/main" id="{F5033D19-311F-4CF4-8ED9-4E51D7F1FA0D}"/>
                </a:ext>
              </a:extLst>
            </p:cNvPr>
            <p:cNvSpPr txBox="1">
              <a:spLocks noChangeArrowheads="1"/>
            </p:cNvSpPr>
            <p:nvPr/>
          </p:nvSpPr>
          <p:spPr bwMode="auto">
            <a:xfrm rot="-5400000">
              <a:off x="8492332" y="3698081"/>
              <a:ext cx="863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t>sévère</a:t>
              </a:r>
            </a:p>
          </p:txBody>
        </p:sp>
        <p:sp>
          <p:nvSpPr>
            <p:cNvPr id="79885" name="ZoneTexte 17">
              <a:extLst>
                <a:ext uri="{FF2B5EF4-FFF2-40B4-BE49-F238E27FC236}">
                  <a16:creationId xmlns:a16="http://schemas.microsoft.com/office/drawing/2014/main" id="{0568ABDC-765E-46DE-87E3-A37C3BC77EAA}"/>
                </a:ext>
              </a:extLst>
            </p:cNvPr>
            <p:cNvSpPr txBox="1">
              <a:spLocks noChangeArrowheads="1"/>
            </p:cNvSpPr>
            <p:nvPr/>
          </p:nvSpPr>
          <p:spPr bwMode="auto">
            <a:xfrm rot="-5400000">
              <a:off x="8374857" y="2402681"/>
              <a:ext cx="1098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t>modérée</a:t>
              </a:r>
            </a:p>
          </p:txBody>
        </p:sp>
        <p:sp>
          <p:nvSpPr>
            <p:cNvPr id="79888" name="ZoneTexte 2">
              <a:extLst>
                <a:ext uri="{FF2B5EF4-FFF2-40B4-BE49-F238E27FC236}">
                  <a16:creationId xmlns:a16="http://schemas.microsoft.com/office/drawing/2014/main" id="{1A04078B-3C30-43E3-857F-E39D88CA64DE}"/>
                </a:ext>
              </a:extLst>
            </p:cNvPr>
            <p:cNvSpPr txBox="1">
              <a:spLocks noChangeArrowheads="1"/>
            </p:cNvSpPr>
            <p:nvPr/>
          </p:nvSpPr>
          <p:spPr bwMode="auto">
            <a:xfrm>
              <a:off x="4025900" y="2038350"/>
              <a:ext cx="546100" cy="2143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a:solidFill>
                    <a:schemeClr val="bg1"/>
                  </a:solidFill>
                </a:rPr>
                <a:t>normal</a:t>
              </a:r>
            </a:p>
          </p:txBody>
        </p:sp>
        <p:sp>
          <p:nvSpPr>
            <p:cNvPr id="79889" name="ZoneTexte 23">
              <a:extLst>
                <a:ext uri="{FF2B5EF4-FFF2-40B4-BE49-F238E27FC236}">
                  <a16:creationId xmlns:a16="http://schemas.microsoft.com/office/drawing/2014/main" id="{AB7483B9-65DF-48D7-9961-3291165C53CB}"/>
                </a:ext>
              </a:extLst>
            </p:cNvPr>
            <p:cNvSpPr txBox="1">
              <a:spLocks noChangeArrowheads="1"/>
            </p:cNvSpPr>
            <p:nvPr/>
          </p:nvSpPr>
          <p:spPr bwMode="auto">
            <a:xfrm>
              <a:off x="4025900" y="3328988"/>
              <a:ext cx="396875" cy="2159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a:solidFill>
                    <a:schemeClr val="bg1"/>
                  </a:solidFill>
                </a:rPr>
                <a:t>léger</a:t>
              </a:r>
            </a:p>
          </p:txBody>
        </p:sp>
        <p:sp>
          <p:nvSpPr>
            <p:cNvPr id="79890" name="ZoneTexte 24">
              <a:extLst>
                <a:ext uri="{FF2B5EF4-FFF2-40B4-BE49-F238E27FC236}">
                  <a16:creationId xmlns:a16="http://schemas.microsoft.com/office/drawing/2014/main" id="{B49E6936-051E-4BFE-A68F-269A0340521C}"/>
                </a:ext>
              </a:extLst>
            </p:cNvPr>
            <p:cNvSpPr txBox="1">
              <a:spLocks noChangeArrowheads="1"/>
            </p:cNvSpPr>
            <p:nvPr/>
          </p:nvSpPr>
          <p:spPr bwMode="auto">
            <a:xfrm>
              <a:off x="8053388" y="2000250"/>
              <a:ext cx="735012" cy="2159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a:solidFill>
                    <a:schemeClr val="bg1"/>
                  </a:solidFill>
                </a:rPr>
                <a:t>moyenne</a:t>
              </a:r>
            </a:p>
          </p:txBody>
        </p:sp>
        <p:sp>
          <p:nvSpPr>
            <p:cNvPr id="79891" name="ZoneTexte 25">
              <a:extLst>
                <a:ext uri="{FF2B5EF4-FFF2-40B4-BE49-F238E27FC236}">
                  <a16:creationId xmlns:a16="http://schemas.microsoft.com/office/drawing/2014/main" id="{77BEBA72-6727-4E7D-9E40-8ABFD0FCB67F}"/>
                </a:ext>
              </a:extLst>
            </p:cNvPr>
            <p:cNvSpPr txBox="1">
              <a:spLocks noChangeArrowheads="1"/>
            </p:cNvSpPr>
            <p:nvPr/>
          </p:nvSpPr>
          <p:spPr bwMode="auto">
            <a:xfrm>
              <a:off x="8223250" y="3328988"/>
              <a:ext cx="538163" cy="2159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a:solidFill>
                    <a:schemeClr val="bg1"/>
                  </a:solidFill>
                </a:rPr>
                <a:t>sévère</a:t>
              </a:r>
            </a:p>
          </p:txBody>
        </p:sp>
      </p:grpSp>
      <p:grpSp>
        <p:nvGrpSpPr>
          <p:cNvPr id="27" name="Groupe 26">
            <a:extLst>
              <a:ext uri="{FF2B5EF4-FFF2-40B4-BE49-F238E27FC236}">
                <a16:creationId xmlns:a16="http://schemas.microsoft.com/office/drawing/2014/main" id="{FD6F4BCF-3480-492F-9B2C-41BA3F23FAAC}"/>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28" name="Forme libre 8">
              <a:extLst>
                <a:ext uri="{FF2B5EF4-FFF2-40B4-BE49-F238E27FC236}">
                  <a16:creationId xmlns:a16="http://schemas.microsoft.com/office/drawing/2014/main" id="{62E4199C-4282-49F1-8185-C55C39020418}"/>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79894" name="Image 9">
              <a:extLst>
                <a:ext uri="{FF2B5EF4-FFF2-40B4-BE49-F238E27FC236}">
                  <a16:creationId xmlns:a16="http://schemas.microsoft.com/office/drawing/2014/main" id="{D3ADF34C-9200-4216-AA2B-F0541D3044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ZoneTexte 3">
            <a:extLst>
              <a:ext uri="{FF2B5EF4-FFF2-40B4-BE49-F238E27FC236}">
                <a16:creationId xmlns:a16="http://schemas.microsoft.com/office/drawing/2014/main" id="{6473FFC9-369A-4B9D-CDC4-BDD943794FD7}"/>
              </a:ext>
            </a:extLst>
          </p:cNvPr>
          <p:cNvSpPr txBox="1"/>
          <p:nvPr/>
        </p:nvSpPr>
        <p:spPr>
          <a:xfrm>
            <a:off x="342849" y="4182996"/>
            <a:ext cx="6527020" cy="523220"/>
          </a:xfrm>
          <a:prstGeom prst="rect">
            <a:avLst/>
          </a:prstGeom>
          <a:noFill/>
        </p:spPr>
        <p:txBody>
          <a:bodyPr wrap="square">
            <a:spAutoFit/>
          </a:bodyPr>
          <a:lstStyle/>
          <a:p>
            <a:r>
              <a:rPr lang="fr-FR" dirty="0">
                <a:highlight>
                  <a:srgbClr val="FFFF00"/>
                </a:highlight>
                <a:hlinkClick r:id="rId9"/>
              </a:rPr>
              <a:t>https://www.cliniqueauditive.com/fr/sante-auditive/simulateur-de-perte-auditive</a:t>
            </a:r>
            <a:endParaRPr lang="fr-FR" dirty="0">
              <a:highlight>
                <a:srgbClr val="FFFF00"/>
              </a:highlight>
            </a:endParaRPr>
          </a:p>
          <a:p>
            <a:endParaRPr lang="fr-FR" dirty="0">
              <a:highlight>
                <a:srgbClr val="FFFF00"/>
              </a:highlight>
            </a:endParaRPr>
          </a:p>
        </p:txBody>
      </p:sp>
      <p:sp>
        <p:nvSpPr>
          <p:cNvPr id="8" name="ZoneTexte 7">
            <a:extLst>
              <a:ext uri="{FF2B5EF4-FFF2-40B4-BE49-F238E27FC236}">
                <a16:creationId xmlns:a16="http://schemas.microsoft.com/office/drawing/2014/main" id="{6846B68E-B570-D5B1-C50A-849CE357656C}"/>
              </a:ext>
            </a:extLst>
          </p:cNvPr>
          <p:cNvSpPr txBox="1"/>
          <p:nvPr/>
        </p:nvSpPr>
        <p:spPr>
          <a:xfrm>
            <a:off x="5364089" y="4539377"/>
            <a:ext cx="3779912" cy="738664"/>
          </a:xfrm>
          <a:prstGeom prst="rect">
            <a:avLst/>
          </a:prstGeom>
          <a:noFill/>
        </p:spPr>
        <p:txBody>
          <a:bodyPr wrap="square">
            <a:spAutoFit/>
          </a:bodyPr>
          <a:lstStyle/>
          <a:p>
            <a:r>
              <a:rPr lang="fr-FR" altLang="fr-FR" sz="1400" b="1" dirty="0">
                <a:solidFill>
                  <a:schemeClr val="bg1"/>
                </a:solidFill>
              </a:rPr>
              <a:t>Témoignage </a:t>
            </a:r>
            <a:r>
              <a:rPr lang="fr-FR" altLang="fr-FR" sz="1400" dirty="0">
                <a:solidFill>
                  <a:schemeClr val="bg1"/>
                </a:solidFill>
              </a:rPr>
              <a:t>début à 1’29 et 6’50 à 8’57</a:t>
            </a:r>
            <a:endParaRPr lang="fr-FR" altLang="fr-FR" sz="1400" b="1" dirty="0">
              <a:solidFill>
                <a:schemeClr val="bg1"/>
              </a:solidFill>
              <a:highlight>
                <a:srgbClr val="FFFF00"/>
              </a:highlight>
            </a:endParaRPr>
          </a:p>
          <a:p>
            <a:r>
              <a:rPr lang="fr-FR" altLang="fr-FR" sz="1400" dirty="0">
                <a:highlight>
                  <a:srgbClr val="FFFF00"/>
                </a:highlight>
                <a:hlinkClick r:id="rId10"/>
              </a:rPr>
              <a:t>https://youtu.be/vchaFJYViZA</a:t>
            </a:r>
            <a:endParaRPr lang="fr-FR" altLang="fr-FR" sz="1400" dirty="0">
              <a:highlight>
                <a:srgbClr val="FFFF00"/>
              </a:highlight>
            </a:endParaRPr>
          </a:p>
          <a:p>
            <a:endParaRPr lang="fr-FR" altLang="fr-FR" sz="1400" dirty="0">
              <a:highlight>
                <a:srgbClr val="FFFF00"/>
              </a:highlight>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A849C4-7791-4822-A77F-4AB2AF619600}"/>
              </a:ext>
            </a:extLst>
          </p:cNvPr>
          <p:cNvSpPr>
            <a:spLocks noGrp="1"/>
          </p:cNvSpPr>
          <p:nvPr>
            <p:ph type="title"/>
          </p:nvPr>
        </p:nvSpPr>
        <p:spPr>
          <a:xfrm>
            <a:off x="827088" y="268288"/>
            <a:ext cx="8066087" cy="742950"/>
          </a:xfrm>
        </p:spPr>
        <p:txBody>
          <a:bodyPr/>
          <a:lstStyle/>
          <a:p>
            <a:pPr>
              <a:defRPr/>
            </a:pPr>
            <a:r>
              <a:rPr lang="fr-FR" dirty="0">
                <a:solidFill>
                  <a:srgbClr val="FF6600"/>
                </a:solidFill>
              </a:rPr>
              <a:t>les stratégies de tous </a:t>
            </a:r>
            <a:br>
              <a:rPr lang="fr-FR" dirty="0">
                <a:solidFill>
                  <a:srgbClr val="FF6600"/>
                </a:solidFill>
              </a:rPr>
            </a:br>
            <a:r>
              <a:rPr lang="fr-FR" sz="3200" dirty="0">
                <a:solidFill>
                  <a:srgbClr val="FF6600"/>
                </a:solidFill>
                <a:latin typeface="Helvetica 65 Medium" panose="020B0604020202020204" pitchFamily="34" charset="0"/>
              </a:rPr>
              <a:t>suppléance mentale</a:t>
            </a:r>
          </a:p>
        </p:txBody>
      </p:sp>
      <p:sp>
        <p:nvSpPr>
          <p:cNvPr id="3" name="Espace réservé du contenu 2">
            <a:extLst>
              <a:ext uri="{FF2B5EF4-FFF2-40B4-BE49-F238E27FC236}">
                <a16:creationId xmlns:a16="http://schemas.microsoft.com/office/drawing/2014/main" id="{98864626-B374-4E27-9F4B-CE89AD5F4AD9}"/>
              </a:ext>
            </a:extLst>
          </p:cNvPr>
          <p:cNvSpPr>
            <a:spLocks noGrp="1"/>
          </p:cNvSpPr>
          <p:nvPr>
            <p:ph sz="half" idx="1"/>
          </p:nvPr>
        </p:nvSpPr>
        <p:spPr>
          <a:xfrm>
            <a:off x="827088" y="1276350"/>
            <a:ext cx="5473700" cy="3808413"/>
          </a:xfrm>
        </p:spPr>
        <p:txBody>
          <a:bodyPr/>
          <a:lstStyle/>
          <a:p>
            <a:pPr>
              <a:defRPr/>
            </a:pPr>
            <a:r>
              <a:rPr lang="fr-FR" sz="1600" dirty="0">
                <a:solidFill>
                  <a:schemeClr val="bg2"/>
                </a:solidFill>
              </a:rPr>
              <a:t>CONDITIONS :</a:t>
            </a:r>
            <a:endParaRPr lang="fr-FR" sz="1600" dirty="0">
              <a:solidFill>
                <a:schemeClr val="bg1"/>
              </a:solidFill>
            </a:endParaRPr>
          </a:p>
          <a:p>
            <a:pPr marL="285750" indent="-285750">
              <a:buClr>
                <a:srgbClr val="FF6600"/>
              </a:buClr>
              <a:buSzPct val="125000"/>
              <a:buFont typeface="Wingdings" panose="05000000000000000000" pitchFamily="2" charset="2"/>
              <a:buChar char="§"/>
              <a:defRPr/>
            </a:pPr>
            <a:r>
              <a:rPr lang="fr-FR" sz="1500" b="1" dirty="0">
                <a:solidFill>
                  <a:schemeClr val="bg1"/>
                </a:solidFill>
                <a:latin typeface="Helvetica 55 Roman" panose="020B0604020202020204" pitchFamily="34" charset="0"/>
              </a:rPr>
              <a:t>connaissance du contexte </a:t>
            </a:r>
            <a:br>
              <a:rPr lang="fr-FR" sz="1500" dirty="0">
                <a:solidFill>
                  <a:schemeClr val="bg1"/>
                </a:solidFill>
                <a:latin typeface="Helvetica 55 Roman" panose="020B0604020202020204" pitchFamily="34" charset="0"/>
              </a:rPr>
            </a:br>
            <a:r>
              <a:rPr lang="fr-FR" sz="1500" dirty="0">
                <a:solidFill>
                  <a:schemeClr val="bg1"/>
                </a:solidFill>
                <a:latin typeface="Helvetica 55 Roman" panose="020B0604020202020204" pitchFamily="34" charset="0"/>
              </a:rPr>
              <a:t> </a:t>
            </a:r>
          </a:p>
          <a:p>
            <a:pPr marL="285750" indent="-285750">
              <a:buClr>
                <a:srgbClr val="FF6600"/>
              </a:buClr>
              <a:buSzPct val="125000"/>
              <a:buFont typeface="Wingdings" panose="05000000000000000000" pitchFamily="2" charset="2"/>
              <a:buChar char="§"/>
              <a:defRPr/>
            </a:pPr>
            <a:r>
              <a:rPr lang="fr-FR" sz="1500" b="1" dirty="0">
                <a:solidFill>
                  <a:schemeClr val="bg1"/>
                </a:solidFill>
                <a:latin typeface="Helvetica 55 Roman" panose="020B0604020202020204" pitchFamily="34" charset="0"/>
              </a:rPr>
              <a:t>voyelles « teintées » par la consonne avant  : </a:t>
            </a:r>
            <a:br>
              <a:rPr lang="fr-FR" sz="1500" dirty="0">
                <a:solidFill>
                  <a:schemeClr val="bg1"/>
                </a:solidFill>
                <a:latin typeface="Helvetica 55 Roman" panose="020B0604020202020204" pitchFamily="34" charset="0"/>
              </a:rPr>
            </a:br>
            <a:r>
              <a:rPr lang="fr-FR" sz="1500" dirty="0">
                <a:solidFill>
                  <a:schemeClr val="bg2"/>
                </a:solidFill>
                <a:latin typeface="Helvetica 55 Roman" panose="020B0604020202020204" pitchFamily="34" charset="0"/>
              </a:rPr>
              <a:t>le risque …. La personne va douter !</a:t>
            </a:r>
          </a:p>
          <a:p>
            <a:pPr marL="285750" indent="-285750">
              <a:buFont typeface="Arial" panose="020B0604020202020204" pitchFamily="34" charset="0"/>
              <a:buChar char="•"/>
              <a:defRPr/>
            </a:pPr>
            <a:endParaRPr lang="fr-FR" dirty="0">
              <a:solidFill>
                <a:schemeClr val="bg2"/>
              </a:solidFill>
            </a:endParaRPr>
          </a:p>
          <a:p>
            <a:pPr>
              <a:spcBef>
                <a:spcPts val="1200"/>
              </a:spcBef>
              <a:defRPr/>
            </a:pPr>
            <a:r>
              <a:rPr lang="fr-FR" sz="1600" dirty="0">
                <a:solidFill>
                  <a:schemeClr val="bg2"/>
                </a:solidFill>
              </a:rPr>
              <a:t>ATTENTION à porter :</a:t>
            </a:r>
            <a:endParaRPr lang="fr-FR" sz="1600" dirty="0">
              <a:solidFill>
                <a:schemeClr val="bg1"/>
              </a:solidFill>
            </a:endParaRPr>
          </a:p>
          <a:p>
            <a:pPr marL="285750" indent="-285750">
              <a:buClr>
                <a:srgbClr val="FF6600"/>
              </a:buClr>
              <a:buSzPct val="125000"/>
              <a:buFont typeface="Wingdings" panose="05000000000000000000" pitchFamily="2" charset="2"/>
              <a:buChar char="§"/>
              <a:defRPr/>
            </a:pPr>
            <a:r>
              <a:rPr lang="fr-FR" sz="1500" dirty="0">
                <a:solidFill>
                  <a:schemeClr val="bg1"/>
                </a:solidFill>
                <a:latin typeface="Helvetica 55 Roman" panose="020B0604020202020204" pitchFamily="34" charset="0"/>
              </a:rPr>
              <a:t>Plus la surdité est sévère et plus l’attention est intense</a:t>
            </a:r>
          </a:p>
          <a:p>
            <a:pPr marL="285750" indent="-285750">
              <a:buClr>
                <a:srgbClr val="FF6600"/>
              </a:buClr>
              <a:buSzPct val="125000"/>
              <a:buFont typeface="Wingdings" panose="05000000000000000000" pitchFamily="2" charset="2"/>
              <a:buChar char="§"/>
              <a:defRPr/>
            </a:pPr>
            <a:r>
              <a:rPr lang="fr-FR" sz="1500" dirty="0">
                <a:solidFill>
                  <a:schemeClr val="bg1"/>
                </a:solidFill>
                <a:latin typeface="Helvetica 55 Roman" panose="020B0604020202020204" pitchFamily="34" charset="0"/>
              </a:rPr>
              <a:t>la personne « décrochera » facilement =&gt; </a:t>
            </a:r>
            <a:r>
              <a:rPr lang="fr-FR" sz="1500" dirty="0">
                <a:solidFill>
                  <a:schemeClr val="bg1"/>
                </a:solidFill>
                <a:latin typeface="Helvetica 55 Roman" panose="020B0604020202020204" pitchFamily="34" charset="0"/>
                <a:sym typeface="Wingdings" panose="05000000000000000000" pitchFamily="2" charset="2"/>
              </a:rPr>
              <a:t>fatigue</a:t>
            </a:r>
          </a:p>
          <a:p>
            <a:pPr marL="285750">
              <a:defRPr/>
            </a:pPr>
            <a:endParaRPr lang="fr-FR" sz="1500" dirty="0">
              <a:solidFill>
                <a:schemeClr val="bg1"/>
              </a:solidFill>
              <a:sym typeface="Wingdings" panose="05000000000000000000" pitchFamily="2" charset="2"/>
            </a:endParaRPr>
          </a:p>
          <a:p>
            <a:pPr>
              <a:defRPr/>
            </a:pPr>
            <a:r>
              <a:rPr lang="fr-FR" sz="1500" dirty="0">
                <a:solidFill>
                  <a:srgbClr val="FF6600"/>
                </a:solidFill>
                <a:latin typeface="Helvetica 55 Roman" panose="020B0604020202020204" pitchFamily="34" charset="0"/>
                <a:sym typeface="Wingdings" panose="05000000000000000000" pitchFamily="2" charset="2"/>
              </a:rPr>
              <a:t> </a:t>
            </a:r>
            <a:r>
              <a:rPr lang="fr-FR" sz="1500" dirty="0">
                <a:solidFill>
                  <a:schemeClr val="bg1"/>
                </a:solidFill>
                <a:latin typeface="Helvetica 55 Roman" panose="020B0604020202020204" pitchFamily="34" charset="0"/>
                <a:sym typeface="Wingdings" panose="05000000000000000000" pitchFamily="2" charset="2"/>
              </a:rPr>
              <a:t>quiproquos et les gens s’isolent socialement pour ne plus être soumis à des situations pénibles</a:t>
            </a:r>
            <a:endParaRPr lang="fr-FR" sz="1500" dirty="0">
              <a:solidFill>
                <a:schemeClr val="bg1"/>
              </a:solidFill>
              <a:latin typeface="Helvetica 55 Roman" panose="020B0604020202020204" pitchFamily="34" charset="0"/>
            </a:endParaRPr>
          </a:p>
          <a:p>
            <a:pPr marL="285750">
              <a:buFont typeface="Arial" panose="020B0604020202020204" pitchFamily="34" charset="0"/>
              <a:buChar char="•"/>
              <a:defRPr/>
            </a:pPr>
            <a:endParaRPr lang="fr-FR" dirty="0">
              <a:solidFill>
                <a:schemeClr val="bg1"/>
              </a:solidFill>
              <a:sym typeface="Wingdings" panose="05000000000000000000" pitchFamily="2" charset="2"/>
            </a:endParaRPr>
          </a:p>
        </p:txBody>
      </p:sp>
      <p:pic>
        <p:nvPicPr>
          <p:cNvPr id="81924" name="Image 1">
            <a:extLst>
              <a:ext uri="{FF2B5EF4-FFF2-40B4-BE49-F238E27FC236}">
                <a16:creationId xmlns:a16="http://schemas.microsoft.com/office/drawing/2014/main" id="{15F0BCA1-4157-41AE-A4DC-C8E44C7AB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4638" y="368300"/>
            <a:ext cx="3062287" cy="2084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6" name="Groupe 5">
            <a:extLst>
              <a:ext uri="{FF2B5EF4-FFF2-40B4-BE49-F238E27FC236}">
                <a16:creationId xmlns:a16="http://schemas.microsoft.com/office/drawing/2014/main" id="{8E1563F0-A7A0-444A-8F82-ECDCE20624B2}"/>
              </a:ext>
            </a:extLst>
          </p:cNvPr>
          <p:cNvGrpSpPr>
            <a:grpSpLocks/>
          </p:cNvGrpSpPr>
          <p:nvPr/>
        </p:nvGrpSpPr>
        <p:grpSpPr bwMode="auto">
          <a:xfrm>
            <a:off x="6611938" y="2500313"/>
            <a:ext cx="2281237" cy="2554287"/>
            <a:chOff x="7467888" y="1408730"/>
            <a:chExt cx="2281126" cy="2555408"/>
          </a:xfrm>
        </p:grpSpPr>
        <p:sp>
          <p:nvSpPr>
            <p:cNvPr id="8" name="ZoneTexte 7">
              <a:extLst>
                <a:ext uri="{FF2B5EF4-FFF2-40B4-BE49-F238E27FC236}">
                  <a16:creationId xmlns:a16="http://schemas.microsoft.com/office/drawing/2014/main" id="{F5BCC68F-6749-439B-8881-FD966B42A3D1}"/>
                </a:ext>
              </a:extLst>
            </p:cNvPr>
            <p:cNvSpPr txBox="1"/>
            <p:nvPr/>
          </p:nvSpPr>
          <p:spPr>
            <a:xfrm>
              <a:off x="7467888" y="1408730"/>
              <a:ext cx="1585835" cy="2555408"/>
            </a:xfrm>
            <a:prstGeom prst="rect">
              <a:avLst/>
            </a:prstGeom>
            <a:noFill/>
            <a:ln>
              <a:solidFill>
                <a:schemeClr val="bg1"/>
              </a:solidFill>
            </a:ln>
          </p:spPr>
          <p:txBody>
            <a:bodyPr wrap="none">
              <a:spAutoFit/>
            </a:bodyPr>
            <a:lstStyle/>
            <a:p>
              <a:pPr>
                <a:defRPr/>
              </a:pPr>
              <a:r>
                <a:rPr lang="fr-FR" sz="1600" cap="small" dirty="0">
                  <a:solidFill>
                    <a:schemeClr val="bg2"/>
                  </a:solidFill>
                  <a:latin typeface="+mn-lt"/>
                </a:rPr>
                <a:t>Sosies labiaux</a:t>
              </a:r>
            </a:p>
            <a:p>
              <a:pPr>
                <a:defRPr/>
              </a:pPr>
              <a:r>
                <a:rPr lang="fr-FR" sz="1600" cap="small" dirty="0">
                  <a:solidFill>
                    <a:schemeClr val="bg1"/>
                  </a:solidFill>
                </a:rPr>
                <a:t>ai = ê = é = in</a:t>
              </a:r>
            </a:p>
            <a:p>
              <a:pPr>
                <a:defRPr/>
              </a:pPr>
              <a:r>
                <a:rPr lang="fr-FR" sz="1600" cap="small" dirty="0">
                  <a:solidFill>
                    <a:schemeClr val="bg1"/>
                  </a:solidFill>
                </a:rPr>
                <a:t>o = on</a:t>
              </a:r>
            </a:p>
            <a:p>
              <a:pPr>
                <a:defRPr/>
              </a:pPr>
              <a:r>
                <a:rPr lang="fr-FR" sz="1600" cap="small" dirty="0">
                  <a:solidFill>
                    <a:schemeClr val="bg1"/>
                  </a:solidFill>
                </a:rPr>
                <a:t>u = ou</a:t>
              </a:r>
            </a:p>
            <a:p>
              <a:pPr>
                <a:defRPr/>
              </a:pPr>
              <a:r>
                <a:rPr lang="fr-FR" sz="1600" cap="small" dirty="0">
                  <a:solidFill>
                    <a:schemeClr val="bg1"/>
                  </a:solidFill>
                </a:rPr>
                <a:t>p = b = m</a:t>
              </a:r>
            </a:p>
            <a:p>
              <a:pPr>
                <a:defRPr/>
              </a:pPr>
              <a:r>
                <a:rPr lang="fr-FR" sz="1600" cap="small" dirty="0">
                  <a:solidFill>
                    <a:schemeClr val="bg1"/>
                  </a:solidFill>
                </a:rPr>
                <a:t>f = v</a:t>
              </a:r>
            </a:p>
            <a:p>
              <a:pPr>
                <a:defRPr/>
              </a:pPr>
              <a:r>
                <a:rPr lang="fr-FR" sz="1600" cap="small" dirty="0" err="1">
                  <a:solidFill>
                    <a:schemeClr val="bg1"/>
                  </a:solidFill>
                </a:rPr>
                <a:t>ch</a:t>
              </a:r>
              <a:r>
                <a:rPr lang="fr-FR" sz="1600" cap="small" dirty="0">
                  <a:solidFill>
                    <a:schemeClr val="bg1"/>
                  </a:solidFill>
                </a:rPr>
                <a:t> = j</a:t>
              </a:r>
            </a:p>
            <a:p>
              <a:pPr>
                <a:defRPr/>
              </a:pPr>
              <a:r>
                <a:rPr lang="fr-FR" sz="1600" cap="small" dirty="0">
                  <a:solidFill>
                    <a:schemeClr val="bg1"/>
                  </a:solidFill>
                </a:rPr>
                <a:t>t = d = n</a:t>
              </a:r>
            </a:p>
            <a:p>
              <a:pPr>
                <a:defRPr/>
              </a:pPr>
              <a:r>
                <a:rPr lang="fr-FR" sz="1600" cap="small" dirty="0">
                  <a:solidFill>
                    <a:schemeClr val="bg1"/>
                  </a:solidFill>
                </a:rPr>
                <a:t>s = z</a:t>
              </a:r>
            </a:p>
            <a:p>
              <a:pPr>
                <a:defRPr/>
              </a:pPr>
              <a:r>
                <a:rPr lang="fr-FR" sz="1600" cap="small" dirty="0">
                  <a:solidFill>
                    <a:schemeClr val="bg1"/>
                  </a:solidFill>
                </a:rPr>
                <a:t>k = g = r</a:t>
              </a:r>
            </a:p>
          </p:txBody>
        </p:sp>
        <p:pic>
          <p:nvPicPr>
            <p:cNvPr id="81930" name="Picture 2">
              <a:extLst>
                <a:ext uri="{FF2B5EF4-FFF2-40B4-BE49-F238E27FC236}">
                  <a16:creationId xmlns:a16="http://schemas.microsoft.com/office/drawing/2014/main" id="{42D89CE7-DBFD-4D62-9441-B0EED8243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8207" y="2399888"/>
              <a:ext cx="1030807" cy="561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Groupe 8">
            <a:extLst>
              <a:ext uri="{FF2B5EF4-FFF2-40B4-BE49-F238E27FC236}">
                <a16:creationId xmlns:a16="http://schemas.microsoft.com/office/drawing/2014/main" id="{DBE8B342-A6D3-45B7-8B5A-F76BE4B41FEF}"/>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10" name="Forme libre 8">
              <a:extLst>
                <a:ext uri="{FF2B5EF4-FFF2-40B4-BE49-F238E27FC236}">
                  <a16:creationId xmlns:a16="http://schemas.microsoft.com/office/drawing/2014/main" id="{54F2A3A0-AA7D-4B28-8109-36DDE893A42F}"/>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81928" name="Image 9">
              <a:extLst>
                <a:ext uri="{FF2B5EF4-FFF2-40B4-BE49-F238E27FC236}">
                  <a16:creationId xmlns:a16="http://schemas.microsoft.com/office/drawing/2014/main" id="{E567C9F8-3909-41FF-B370-C3BE3D2FBC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Image 43" descr="poste de travail multi devices">
            <a:extLst>
              <a:ext uri="{FF2B5EF4-FFF2-40B4-BE49-F238E27FC236}">
                <a16:creationId xmlns:a16="http://schemas.microsoft.com/office/drawing/2014/main" id="{76FC0CE0-8D20-44B4-AF2C-5640F7DBC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0"/>
          <a:stretch>
            <a:fillRect/>
          </a:stretch>
        </p:blipFill>
        <p:spPr bwMode="auto">
          <a:xfrm>
            <a:off x="3778250" y="3436938"/>
            <a:ext cx="2062163"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ZoneTexte 12">
            <a:extLst>
              <a:ext uri="{FF2B5EF4-FFF2-40B4-BE49-F238E27FC236}">
                <a16:creationId xmlns:a16="http://schemas.microsoft.com/office/drawing/2014/main" id="{D99DFBAE-E186-4088-BF7C-A7290782B49E}"/>
              </a:ext>
            </a:extLst>
          </p:cNvPr>
          <p:cNvSpPr txBox="1">
            <a:spLocks noChangeArrowheads="1"/>
          </p:cNvSpPr>
          <p:nvPr/>
        </p:nvSpPr>
        <p:spPr bwMode="auto">
          <a:xfrm rot="-5400000">
            <a:off x="1142207" y="213519"/>
            <a:ext cx="95091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sp>
        <p:nvSpPr>
          <p:cNvPr id="88068" name="ZoneTexte 20">
            <a:extLst>
              <a:ext uri="{FF2B5EF4-FFF2-40B4-BE49-F238E27FC236}">
                <a16:creationId xmlns:a16="http://schemas.microsoft.com/office/drawing/2014/main" id="{001C679D-9CDA-4AB4-BC11-EF1D3134EE74}"/>
              </a:ext>
            </a:extLst>
          </p:cNvPr>
          <p:cNvSpPr txBox="1">
            <a:spLocks noChangeArrowheads="1"/>
          </p:cNvSpPr>
          <p:nvPr/>
        </p:nvSpPr>
        <p:spPr bwMode="auto">
          <a:xfrm rot="5400000">
            <a:off x="3752057" y="3199606"/>
            <a:ext cx="576262"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3500">
                <a:solidFill>
                  <a:srgbClr val="FF0000"/>
                </a:solidFill>
                <a:latin typeface="Ebrima" panose="02000000000000000000" pitchFamily="2" charset="0"/>
              </a:rPr>
              <a:t>X</a:t>
            </a:r>
          </a:p>
        </p:txBody>
      </p:sp>
      <p:sp>
        <p:nvSpPr>
          <p:cNvPr id="88069" name="ZoneTexte 27">
            <a:extLst>
              <a:ext uri="{FF2B5EF4-FFF2-40B4-BE49-F238E27FC236}">
                <a16:creationId xmlns:a16="http://schemas.microsoft.com/office/drawing/2014/main" id="{221EECCC-9347-4B84-B178-4AC449017C5D}"/>
              </a:ext>
            </a:extLst>
          </p:cNvPr>
          <p:cNvSpPr txBox="1">
            <a:spLocks noChangeArrowheads="1"/>
          </p:cNvSpPr>
          <p:nvPr/>
        </p:nvSpPr>
        <p:spPr bwMode="auto">
          <a:xfrm rot="5400000">
            <a:off x="867568" y="2472532"/>
            <a:ext cx="5762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7200">
                <a:solidFill>
                  <a:srgbClr val="FF0000"/>
                </a:solidFill>
                <a:latin typeface="Ebrima" panose="02000000000000000000" pitchFamily="2" charset="0"/>
              </a:rPr>
              <a:t>X</a:t>
            </a:r>
          </a:p>
        </p:txBody>
      </p:sp>
      <p:sp>
        <p:nvSpPr>
          <p:cNvPr id="88070" name="ZoneTexte 36">
            <a:extLst>
              <a:ext uri="{FF2B5EF4-FFF2-40B4-BE49-F238E27FC236}">
                <a16:creationId xmlns:a16="http://schemas.microsoft.com/office/drawing/2014/main" id="{0A6C5A17-F02A-4B3E-896F-EE8D9B6A9656}"/>
              </a:ext>
            </a:extLst>
          </p:cNvPr>
          <p:cNvSpPr txBox="1">
            <a:spLocks noChangeArrowheads="1"/>
          </p:cNvSpPr>
          <p:nvPr/>
        </p:nvSpPr>
        <p:spPr bwMode="auto">
          <a:xfrm rot="6171881">
            <a:off x="4550569" y="3937794"/>
            <a:ext cx="360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2800">
                <a:solidFill>
                  <a:srgbClr val="FF0000"/>
                </a:solidFill>
                <a:latin typeface="Ebrima" panose="02000000000000000000" pitchFamily="2" charset="0"/>
              </a:rPr>
              <a:t>X</a:t>
            </a:r>
          </a:p>
        </p:txBody>
      </p:sp>
      <p:pic>
        <p:nvPicPr>
          <p:cNvPr id="88071" name="Image 45" descr="plage braille">
            <a:extLst>
              <a:ext uri="{FF2B5EF4-FFF2-40B4-BE49-F238E27FC236}">
                <a16:creationId xmlns:a16="http://schemas.microsoft.com/office/drawing/2014/main" id="{E524360F-613F-492D-9DC8-C7094F915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0413" y="3692525"/>
            <a:ext cx="170497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2" name="ZoneTexte 17">
            <a:extLst>
              <a:ext uri="{FF2B5EF4-FFF2-40B4-BE49-F238E27FC236}">
                <a16:creationId xmlns:a16="http://schemas.microsoft.com/office/drawing/2014/main" id="{2589F8DF-24FE-47D5-A673-B66A6EB32748}"/>
              </a:ext>
            </a:extLst>
          </p:cNvPr>
          <p:cNvSpPr txBox="1">
            <a:spLocks noChangeArrowheads="1"/>
          </p:cNvSpPr>
          <p:nvPr/>
        </p:nvSpPr>
        <p:spPr bwMode="auto">
          <a:xfrm rot="-5400000">
            <a:off x="3718718" y="300832"/>
            <a:ext cx="95091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pic>
        <p:nvPicPr>
          <p:cNvPr id="88073" name="Image 8">
            <a:extLst>
              <a:ext uri="{FF2B5EF4-FFF2-40B4-BE49-F238E27FC236}">
                <a16:creationId xmlns:a16="http://schemas.microsoft.com/office/drawing/2014/main" id="{A410C80D-079F-4B4F-82E1-B492248AA7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5813" y="925513"/>
            <a:ext cx="4667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Espace réservé du contenu 6">
            <a:extLst>
              <a:ext uri="{FF2B5EF4-FFF2-40B4-BE49-F238E27FC236}">
                <a16:creationId xmlns:a16="http://schemas.microsoft.com/office/drawing/2014/main" id="{93C2EAF5-F945-4D87-94C3-F79B78B2915C}"/>
              </a:ext>
            </a:extLst>
          </p:cNvPr>
          <p:cNvPicPr>
            <a:picLocks noGrp="1" noChangeAspect="1"/>
          </p:cNvPicPr>
          <p:nvPr>
            <p:ph sz="quarter" idx="12"/>
          </p:nvPr>
        </p:nvPicPr>
        <p:blipFill>
          <a:blip r:embed="rId6"/>
          <a:stretch>
            <a:fillRect/>
          </a:stretch>
        </p:blipFill>
        <p:spPr>
          <a:xfrm>
            <a:off x="-33338" y="5356225"/>
            <a:ext cx="4033838" cy="2049463"/>
          </a:xfrm>
        </p:spPr>
      </p:pic>
      <p:pic>
        <p:nvPicPr>
          <p:cNvPr id="88075" name="Image 9">
            <a:extLst>
              <a:ext uri="{FF2B5EF4-FFF2-40B4-BE49-F238E27FC236}">
                <a16:creationId xmlns:a16="http://schemas.microsoft.com/office/drawing/2014/main" id="{97925625-434B-478D-8E13-9BE95C0227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00" y="331788"/>
            <a:ext cx="9058275"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a:extLst>
              <a:ext uri="{FF2B5EF4-FFF2-40B4-BE49-F238E27FC236}">
                <a16:creationId xmlns:a16="http://schemas.microsoft.com/office/drawing/2014/main" id="{93E34130-BE24-4A84-9C42-68C77EAACA4A}"/>
              </a:ext>
            </a:extLst>
          </p:cNvPr>
          <p:cNvSpPr>
            <a:spLocks noGrp="1"/>
          </p:cNvSpPr>
          <p:nvPr>
            <p:ph type="title"/>
          </p:nvPr>
        </p:nvSpPr>
        <p:spPr>
          <a:xfrm>
            <a:off x="395288" y="-20638"/>
            <a:ext cx="7769225" cy="454026"/>
          </a:xfrm>
          <a:solidFill>
            <a:schemeClr val="tx1">
              <a:lumMod val="95000"/>
              <a:lumOff val="5000"/>
            </a:schemeClr>
          </a:solidFill>
        </p:spPr>
        <p:txBody>
          <a:bodyPr/>
          <a:lstStyle/>
          <a:p>
            <a:pPr algn="ctr">
              <a:defRPr/>
            </a:pPr>
            <a:r>
              <a:rPr lang="fr-FR" sz="2400" dirty="0">
                <a:solidFill>
                  <a:srgbClr val="FF6600"/>
                </a:solidFill>
              </a:rPr>
              <a:t>Comprendre difficultés sur poste de travail</a:t>
            </a:r>
          </a:p>
        </p:txBody>
      </p:sp>
      <p:pic>
        <p:nvPicPr>
          <p:cNvPr id="88077" name="Espace réservé du contenu 10">
            <a:extLst>
              <a:ext uri="{FF2B5EF4-FFF2-40B4-BE49-F238E27FC236}">
                <a16:creationId xmlns:a16="http://schemas.microsoft.com/office/drawing/2014/main" id="{31C249A4-DAD0-472B-92D2-DA85ED187964}"/>
              </a:ext>
            </a:extLst>
          </p:cNvPr>
          <p:cNvPicPr>
            <a:picLocks noChangeArrowheads="1"/>
          </p:cNvPicPr>
          <p:nvPr/>
        </p:nvPicPr>
        <p:blipFill>
          <a:blip r:embed="rId8">
            <a:extLst>
              <a:ext uri="{28A0092B-C50C-407E-A947-70E740481C1C}">
                <a14:useLocalDpi xmlns:a14="http://schemas.microsoft.com/office/drawing/2010/main" val="0"/>
              </a:ext>
            </a:extLst>
          </a:blip>
          <a:srcRect t="4005" b="15100"/>
          <a:stretch>
            <a:fillRect/>
          </a:stretch>
        </p:blipFill>
        <p:spPr bwMode="auto">
          <a:xfrm>
            <a:off x="3044825" y="781050"/>
            <a:ext cx="332898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8078" name="Groupe 27">
            <a:extLst>
              <a:ext uri="{FF2B5EF4-FFF2-40B4-BE49-F238E27FC236}">
                <a16:creationId xmlns:a16="http://schemas.microsoft.com/office/drawing/2014/main" id="{759B358C-6B1C-4490-80E8-AF1EA133D894}"/>
              </a:ext>
            </a:extLst>
          </p:cNvPr>
          <p:cNvGrpSpPr>
            <a:grpSpLocks/>
          </p:cNvGrpSpPr>
          <p:nvPr/>
        </p:nvGrpSpPr>
        <p:grpSpPr bwMode="auto">
          <a:xfrm>
            <a:off x="3541713" y="835025"/>
            <a:ext cx="2324100" cy="1736725"/>
            <a:chOff x="9214172" y="504732"/>
            <a:chExt cx="1810840" cy="1366580"/>
          </a:xfrm>
        </p:grpSpPr>
        <p:cxnSp>
          <p:nvCxnSpPr>
            <p:cNvPr id="56" name="Connecteur droit 55">
              <a:extLst>
                <a:ext uri="{FF2B5EF4-FFF2-40B4-BE49-F238E27FC236}">
                  <a16:creationId xmlns:a16="http://schemas.microsoft.com/office/drawing/2014/main" id="{B946D15A-7D17-466D-A04E-DA71C42BC14E}"/>
                </a:ext>
              </a:extLst>
            </p:cNvPr>
            <p:cNvCxnSpPr/>
            <p:nvPr/>
          </p:nvCxnSpPr>
          <p:spPr>
            <a:xfrm flipH="1">
              <a:off x="9222830" y="534712"/>
              <a:ext cx="1802182" cy="1265399"/>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A2F9D481-AA21-4582-AF7F-35685B30F1A1}"/>
                </a:ext>
              </a:extLst>
            </p:cNvPr>
            <p:cNvCxnSpPr>
              <a:cxnSpLocks/>
            </p:cNvCxnSpPr>
            <p:nvPr/>
          </p:nvCxnSpPr>
          <p:spPr>
            <a:xfrm flipH="1" flipV="1">
              <a:off x="9214172" y="504732"/>
              <a:ext cx="1802181"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88079" name="Groupe 27">
            <a:extLst>
              <a:ext uri="{FF2B5EF4-FFF2-40B4-BE49-F238E27FC236}">
                <a16:creationId xmlns:a16="http://schemas.microsoft.com/office/drawing/2014/main" id="{CEC3FC59-ABFF-40CB-BD9E-E61B29744B3F}"/>
              </a:ext>
            </a:extLst>
          </p:cNvPr>
          <p:cNvGrpSpPr>
            <a:grpSpLocks/>
          </p:cNvGrpSpPr>
          <p:nvPr/>
        </p:nvGrpSpPr>
        <p:grpSpPr bwMode="auto">
          <a:xfrm>
            <a:off x="977900" y="3540125"/>
            <a:ext cx="1030288" cy="852488"/>
            <a:chOff x="9214172" y="504732"/>
            <a:chExt cx="1810840" cy="1366580"/>
          </a:xfrm>
        </p:grpSpPr>
        <p:cxnSp>
          <p:nvCxnSpPr>
            <p:cNvPr id="59" name="Connecteur droit 58">
              <a:extLst>
                <a:ext uri="{FF2B5EF4-FFF2-40B4-BE49-F238E27FC236}">
                  <a16:creationId xmlns:a16="http://schemas.microsoft.com/office/drawing/2014/main" id="{518010E6-992B-4B22-A0A8-B3906BB3E33B}"/>
                </a:ext>
              </a:extLst>
            </p:cNvPr>
            <p:cNvCxnSpPr/>
            <p:nvPr/>
          </p:nvCxnSpPr>
          <p:spPr>
            <a:xfrm flipH="1">
              <a:off x="9222543" y="535270"/>
              <a:ext cx="1802469" cy="126478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4467FB98-BA1D-4FCF-8B15-4C98047C60EE}"/>
                </a:ext>
              </a:extLst>
            </p:cNvPr>
            <p:cNvCxnSpPr>
              <a:cxnSpLocks/>
            </p:cNvCxnSpPr>
            <p:nvPr/>
          </p:nvCxnSpPr>
          <p:spPr>
            <a:xfrm flipH="1" flipV="1">
              <a:off x="9214172" y="504732"/>
              <a:ext cx="1802469"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88080" name="Groupe 27">
            <a:extLst>
              <a:ext uri="{FF2B5EF4-FFF2-40B4-BE49-F238E27FC236}">
                <a16:creationId xmlns:a16="http://schemas.microsoft.com/office/drawing/2014/main" id="{5CADCB51-D8EA-44BA-8228-7AE0D1F88DD7}"/>
              </a:ext>
            </a:extLst>
          </p:cNvPr>
          <p:cNvGrpSpPr>
            <a:grpSpLocks/>
          </p:cNvGrpSpPr>
          <p:nvPr/>
        </p:nvGrpSpPr>
        <p:grpSpPr bwMode="auto">
          <a:xfrm>
            <a:off x="3348038" y="3629025"/>
            <a:ext cx="936625" cy="614363"/>
            <a:chOff x="9214172" y="504732"/>
            <a:chExt cx="1810840" cy="1366580"/>
          </a:xfrm>
        </p:grpSpPr>
        <p:cxnSp>
          <p:nvCxnSpPr>
            <p:cNvPr id="65" name="Connecteur droit 64">
              <a:extLst>
                <a:ext uri="{FF2B5EF4-FFF2-40B4-BE49-F238E27FC236}">
                  <a16:creationId xmlns:a16="http://schemas.microsoft.com/office/drawing/2014/main" id="{243A8310-3B39-4C36-BAEF-AE8A7D63332A}"/>
                </a:ext>
              </a:extLst>
            </p:cNvPr>
            <p:cNvCxnSpPr/>
            <p:nvPr/>
          </p:nvCxnSpPr>
          <p:spPr>
            <a:xfrm flipH="1">
              <a:off x="9223379" y="536514"/>
              <a:ext cx="1801633" cy="1264174"/>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E4C4A15-B6CB-452A-9B04-8F9251CB7C9C}"/>
                </a:ext>
              </a:extLst>
            </p:cNvPr>
            <p:cNvCxnSpPr>
              <a:cxnSpLocks/>
            </p:cNvCxnSpPr>
            <p:nvPr/>
          </p:nvCxnSpPr>
          <p:spPr>
            <a:xfrm flipH="1" flipV="1">
              <a:off x="9214172" y="504732"/>
              <a:ext cx="1801631"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pic>
        <p:nvPicPr>
          <p:cNvPr id="39" name="Image 14">
            <a:extLst>
              <a:ext uri="{FF2B5EF4-FFF2-40B4-BE49-F238E27FC236}">
                <a16:creationId xmlns:a16="http://schemas.microsoft.com/office/drawing/2014/main" id="{F72D4FE8-F962-4B3E-AB80-509652C39E82}"/>
              </a:ext>
            </a:extLst>
          </p:cNvPr>
          <p:cNvPicPr>
            <a:picLocks noChangeAspect="1"/>
          </p:cNvPicPr>
          <p:nvPr/>
        </p:nvPicPr>
        <p:blipFill>
          <a:blip r:embed="rId9"/>
          <a:srcRect/>
          <a:stretch>
            <a:fillRect/>
          </a:stretch>
        </p:blipFill>
        <p:spPr bwMode="auto">
          <a:xfrm>
            <a:off x="3223067" y="1357996"/>
            <a:ext cx="435681" cy="919237"/>
          </a:xfrm>
          <a:prstGeom prst="rect">
            <a:avLst/>
          </a:prstGeom>
          <a:noFill/>
          <a:ln w="19050">
            <a:solidFill>
              <a:srgbClr val="FA7700"/>
            </a:solidFill>
            <a:miter lim="800000"/>
            <a:headEnd/>
            <a:tailEnd/>
          </a:ln>
          <a:effectLst>
            <a:glow rad="228600">
              <a:schemeClr val="accent3">
                <a:satMod val="175000"/>
                <a:alpha val="40000"/>
              </a:schemeClr>
            </a:glow>
          </a:effectLst>
        </p:spPr>
      </p:pic>
      <p:pic>
        <p:nvPicPr>
          <p:cNvPr id="6" name="Image 5">
            <a:extLst>
              <a:ext uri="{FF2B5EF4-FFF2-40B4-BE49-F238E27FC236}">
                <a16:creationId xmlns:a16="http://schemas.microsoft.com/office/drawing/2014/main" id="{0B765B67-7DC7-4594-A4A8-826D76443F57}"/>
              </a:ext>
            </a:extLst>
          </p:cNvPr>
          <p:cNvPicPr>
            <a:picLocks noChangeAspect="1"/>
          </p:cNvPicPr>
          <p:nvPr/>
        </p:nvPicPr>
        <p:blipFill>
          <a:blip r:embed="rId10"/>
          <a:stretch>
            <a:fillRect/>
          </a:stretch>
        </p:blipFill>
        <p:spPr>
          <a:xfrm>
            <a:off x="127275" y="3138924"/>
            <a:ext cx="855300" cy="1351071"/>
          </a:xfrm>
          <a:prstGeom prst="rect">
            <a:avLst/>
          </a:prstGeom>
          <a:ln>
            <a:solidFill>
              <a:schemeClr val="tx1"/>
            </a:solidFill>
          </a:ln>
          <a:effectLst>
            <a:glow rad="228600">
              <a:schemeClr val="accent3">
                <a:satMod val="175000"/>
                <a:alpha val="40000"/>
              </a:schemeClr>
            </a:glow>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878E5F42-EB3C-49AE-BB44-F7B69036943C}"/>
              </a:ext>
            </a:extLst>
          </p:cNvPr>
          <p:cNvPicPr>
            <a:picLocks noChangeAspect="1"/>
          </p:cNvPicPr>
          <p:nvPr/>
        </p:nvPicPr>
        <p:blipFill rotWithShape="1">
          <a:blip r:embed="rId11"/>
          <a:srcRect l="14949" r="3620" b="16904"/>
          <a:stretch/>
        </p:blipFill>
        <p:spPr>
          <a:xfrm>
            <a:off x="4440032" y="3134425"/>
            <a:ext cx="1532896" cy="1042829"/>
          </a:xfrm>
          <a:prstGeom prst="rect">
            <a:avLst/>
          </a:prstGeom>
          <a:ln>
            <a:solidFill>
              <a:schemeClr val="tx1"/>
            </a:solidFill>
          </a:ln>
          <a:effectLst>
            <a:glow rad="228600">
              <a:schemeClr val="accent3">
                <a:satMod val="175000"/>
                <a:alpha val="40000"/>
              </a:schemeClr>
            </a:glow>
            <a:outerShdw blurRad="292100" dist="139700" dir="2700000" algn="tl" rotWithShape="0">
              <a:srgbClr val="333333">
                <a:alpha val="65000"/>
              </a:srgbClr>
            </a:outerShdw>
          </a:effectLst>
        </p:spPr>
      </p:pic>
      <p:grpSp>
        <p:nvGrpSpPr>
          <p:cNvPr id="45" name="Groupe 44">
            <a:extLst>
              <a:ext uri="{FF2B5EF4-FFF2-40B4-BE49-F238E27FC236}">
                <a16:creationId xmlns:a16="http://schemas.microsoft.com/office/drawing/2014/main" id="{451B1570-26F3-4377-8BEB-1B7DDA941214}"/>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46" name="Forme libre 8">
              <a:extLst>
                <a:ext uri="{FF2B5EF4-FFF2-40B4-BE49-F238E27FC236}">
                  <a16:creationId xmlns:a16="http://schemas.microsoft.com/office/drawing/2014/main" id="{600A76C1-3254-4594-A4C2-3E773F2F71C2}"/>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88086" name="Image 9">
              <a:extLst>
                <a:ext uri="{FF2B5EF4-FFF2-40B4-BE49-F238E27FC236}">
                  <a16:creationId xmlns:a16="http://schemas.microsoft.com/office/drawing/2014/main" id="{7D1A29B7-D2B3-4955-8A3D-8DA5F0D9CFA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9D2A2C-B771-4FB8-982B-9FA22475B7B6}"/>
              </a:ext>
            </a:extLst>
          </p:cNvPr>
          <p:cNvSpPr>
            <a:spLocks noGrp="1"/>
          </p:cNvSpPr>
          <p:nvPr>
            <p:ph type="title"/>
          </p:nvPr>
        </p:nvSpPr>
        <p:spPr>
          <a:xfrm>
            <a:off x="827088" y="123825"/>
            <a:ext cx="8066087" cy="742950"/>
          </a:xfrm>
        </p:spPr>
        <p:txBody>
          <a:bodyPr/>
          <a:lstStyle/>
          <a:p>
            <a:pPr>
              <a:defRPr/>
            </a:pPr>
            <a:r>
              <a:rPr lang="fr-FR" altLang="fr-FR" sz="3200" dirty="0"/>
              <a:t>Personnes malentendantes : </a:t>
            </a:r>
            <a:br>
              <a:rPr lang="fr-FR" altLang="fr-FR" sz="3200" dirty="0"/>
            </a:br>
            <a:r>
              <a:rPr lang="fr-FR" altLang="fr-FR" sz="2400" dirty="0">
                <a:latin typeface="Helvetica 65 Medium" panose="020B0604020202020204" pitchFamily="34" charset="0"/>
              </a:rPr>
              <a:t>par audioprothèse ou implant</a:t>
            </a:r>
            <a:endParaRPr lang="fr-FR" sz="2400" dirty="0">
              <a:latin typeface="Helvetica 65 Medium" panose="020B0604020202020204" pitchFamily="34" charset="0"/>
            </a:endParaRPr>
          </a:p>
        </p:txBody>
      </p:sp>
      <p:pic>
        <p:nvPicPr>
          <p:cNvPr id="7" name="Picture 3" title="schéma d'une appareillage par implant">
            <a:extLst>
              <a:ext uri="{FF2B5EF4-FFF2-40B4-BE49-F238E27FC236}">
                <a16:creationId xmlns:a16="http://schemas.microsoft.com/office/drawing/2014/main" id="{F6076D4E-22B3-4DDE-BCFC-771C26FCB9BD}"/>
              </a:ext>
            </a:extLst>
          </p:cNvPr>
          <p:cNvPicPr>
            <a:picLocks noGrp="1" noChangeAspect="1" noChangeArrowheads="1"/>
          </p:cNvPicPr>
          <p:nvPr>
            <p:ph sz="half" idx="1"/>
          </p:nvPr>
        </p:nvPicPr>
        <p:blipFill rotWithShape="1">
          <a:blip r:embed="rId3" cstate="email"/>
          <a:stretch/>
        </p:blipFill>
        <p:spPr bwMode="auto">
          <a:xfrm>
            <a:off x="3430947" y="1334851"/>
            <a:ext cx="2257425" cy="1925637"/>
          </a:xfrm>
        </p:spPr>
      </p:pic>
      <p:sp>
        <p:nvSpPr>
          <p:cNvPr id="90116" name="Espace réservé du numéro de diapositive 17">
            <a:extLst>
              <a:ext uri="{FF2B5EF4-FFF2-40B4-BE49-F238E27FC236}">
                <a16:creationId xmlns:a16="http://schemas.microsoft.com/office/drawing/2014/main" id="{EDEE259E-5E77-4419-87EA-C95A63616175}"/>
              </a:ext>
            </a:extLst>
          </p:cNvPr>
          <p:cNvSpPr>
            <a:spLocks noGrp="1" noChangeArrowheads="1"/>
          </p:cNvSpPr>
          <p:nvPr>
            <p:ph type="sldNum" sz="quarter" idx="4294967295"/>
          </p:nvPr>
        </p:nvSpPr>
        <p:spPr bwMode="auto">
          <a:xfrm>
            <a:off x="0" y="4803775"/>
            <a:ext cx="503238"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Helvetica 75" panose="020B0804020202020204"/>
                <a:ea typeface="MS PGothic" panose="020B0600070205080204" pitchFamily="34" charset="-128"/>
              </a:defRPr>
            </a:lvl1pPr>
            <a:lvl2pPr marL="457200">
              <a:defRPr sz="1400">
                <a:solidFill>
                  <a:schemeClr val="tx1"/>
                </a:solidFill>
                <a:latin typeface="Helvetica 75" panose="020B0804020202020204"/>
                <a:ea typeface="MS PGothic" panose="020B0600070205080204" pitchFamily="34" charset="-128"/>
              </a:defRPr>
            </a:lvl2pPr>
            <a:lvl3pPr marL="914400">
              <a:defRPr sz="1400">
                <a:solidFill>
                  <a:schemeClr val="tx1"/>
                </a:solidFill>
                <a:latin typeface="Helvetica 75" panose="020B0804020202020204"/>
                <a:ea typeface="MS PGothic" panose="020B0600070205080204" pitchFamily="34" charset="-128"/>
              </a:defRPr>
            </a:lvl3pPr>
            <a:lvl4pPr marL="1371600">
              <a:defRPr sz="1400">
                <a:solidFill>
                  <a:schemeClr val="tx1"/>
                </a:solidFill>
                <a:latin typeface="Helvetica 75" panose="020B0804020202020204"/>
                <a:ea typeface="MS PGothic" panose="020B0600070205080204" pitchFamily="34" charset="-128"/>
              </a:defRPr>
            </a:lvl4pPr>
            <a:lvl5pPr marL="1828800">
              <a:defRPr sz="1400">
                <a:solidFill>
                  <a:schemeClr val="tx1"/>
                </a:solidFill>
                <a:latin typeface="Helvetica 75" panose="020B0804020202020204"/>
                <a:ea typeface="MS PGothic" panose="020B0600070205080204" pitchFamily="34" charset="-128"/>
              </a:defRPr>
            </a:lvl5pPr>
            <a:lvl6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defTabSz="914400" eaLnBrk="1" hangingPunct="1"/>
            <a:fld id="{93456623-7F0C-45F6-AD3F-51C5577F2CF3}" type="slidenum">
              <a:rPr lang="fr-FR" altLang="fr-FR">
                <a:latin typeface="Helvetica 75 Bold" panose="020B0804020202020204" pitchFamily="34" charset="0"/>
              </a:rPr>
              <a:pPr defTabSz="914400" eaLnBrk="1" hangingPunct="1"/>
              <a:t>24</a:t>
            </a:fld>
            <a:endParaRPr lang="fr-FR" altLang="fr-FR">
              <a:latin typeface="Helvetica 75 Bold" panose="020B0804020202020204" pitchFamily="34" charset="0"/>
            </a:endParaRPr>
          </a:p>
        </p:txBody>
      </p:sp>
      <p:grpSp>
        <p:nvGrpSpPr>
          <p:cNvPr id="3" name="Groupe 2">
            <a:extLst>
              <a:ext uri="{FF2B5EF4-FFF2-40B4-BE49-F238E27FC236}">
                <a16:creationId xmlns:a16="http://schemas.microsoft.com/office/drawing/2014/main" id="{34E10F47-5B8E-4EE8-A310-18694DA7D764}"/>
              </a:ext>
            </a:extLst>
          </p:cNvPr>
          <p:cNvGrpSpPr>
            <a:grpSpLocks/>
          </p:cNvGrpSpPr>
          <p:nvPr/>
        </p:nvGrpSpPr>
        <p:grpSpPr bwMode="auto">
          <a:xfrm>
            <a:off x="4593616" y="2732836"/>
            <a:ext cx="4294190" cy="2290287"/>
            <a:chOff x="-387744" y="1449747"/>
            <a:chExt cx="4083844" cy="2290640"/>
          </a:xfrm>
        </p:grpSpPr>
        <p:cxnSp>
          <p:nvCxnSpPr>
            <p:cNvPr id="8" name="Connecteur droit avec flèche 7">
              <a:extLst>
                <a:ext uri="{FF2B5EF4-FFF2-40B4-BE49-F238E27FC236}">
                  <a16:creationId xmlns:a16="http://schemas.microsoft.com/office/drawing/2014/main" id="{C559CFDA-C25B-4260-9286-27C63F833220}"/>
                </a:ext>
              </a:extLst>
            </p:cNvPr>
            <p:cNvCxnSpPr>
              <a:cxnSpLocks/>
            </p:cNvCxnSpPr>
            <p:nvPr/>
          </p:nvCxnSpPr>
          <p:spPr>
            <a:xfrm flipH="1" flipV="1">
              <a:off x="-387744" y="1449747"/>
              <a:ext cx="1139855" cy="681518"/>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0131" name="ZoneTexte 12">
              <a:extLst>
                <a:ext uri="{FF2B5EF4-FFF2-40B4-BE49-F238E27FC236}">
                  <a16:creationId xmlns:a16="http://schemas.microsoft.com/office/drawing/2014/main" id="{35F31CE1-6ABD-407F-B883-5C9E65B98531}"/>
                </a:ext>
              </a:extLst>
            </p:cNvPr>
            <p:cNvSpPr txBox="1">
              <a:spLocks noChangeArrowheads="1"/>
            </p:cNvSpPr>
            <p:nvPr/>
          </p:nvSpPr>
          <p:spPr bwMode="auto">
            <a:xfrm>
              <a:off x="-190122" y="2139702"/>
              <a:ext cx="3886222" cy="1600685"/>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fr-FR" altLang="fr-FR">
                  <a:solidFill>
                    <a:srgbClr val="FF6600"/>
                  </a:solidFill>
                </a:rPr>
                <a:t>audioprothèse </a:t>
              </a:r>
              <a:r>
                <a:rPr lang="fr-FR" altLang="fr-FR">
                  <a:solidFill>
                    <a:schemeClr val="bg1"/>
                  </a:solidFill>
                </a:rPr>
                <a:t>va amplifier le signal vibratoire des fréquences atteintes. Un apprentissage lié au réglage des appareils et à réentendre des fréquences perdues</a:t>
              </a:r>
            </a:p>
            <a:p>
              <a:r>
                <a:rPr lang="fr-FR" altLang="fr-FR">
                  <a:solidFill>
                    <a:schemeClr val="bg1"/>
                  </a:solidFill>
                </a:rPr>
                <a:t>Elle est aussi utilisée pour envoyer des bruits blancs pour distraire le cerveau sur certains acouphéniques</a:t>
              </a:r>
            </a:p>
          </p:txBody>
        </p:sp>
      </p:grpSp>
      <p:grpSp>
        <p:nvGrpSpPr>
          <p:cNvPr id="4" name="Groupe 3">
            <a:extLst>
              <a:ext uri="{FF2B5EF4-FFF2-40B4-BE49-F238E27FC236}">
                <a16:creationId xmlns:a16="http://schemas.microsoft.com/office/drawing/2014/main" id="{EB843D7A-E8D0-49DE-86B3-B3E48DD5EC7C}"/>
              </a:ext>
            </a:extLst>
          </p:cNvPr>
          <p:cNvGrpSpPr>
            <a:grpSpLocks/>
          </p:cNvGrpSpPr>
          <p:nvPr/>
        </p:nvGrpSpPr>
        <p:grpSpPr bwMode="auto">
          <a:xfrm>
            <a:off x="4572000" y="1625723"/>
            <a:ext cx="4285233" cy="1600438"/>
            <a:chOff x="4427984" y="1698434"/>
            <a:chExt cx="4284544" cy="1600392"/>
          </a:xfrm>
        </p:grpSpPr>
        <p:cxnSp>
          <p:nvCxnSpPr>
            <p:cNvPr id="10" name="Connecteur droit avec flèche 9">
              <a:extLst>
                <a:ext uri="{FF2B5EF4-FFF2-40B4-BE49-F238E27FC236}">
                  <a16:creationId xmlns:a16="http://schemas.microsoft.com/office/drawing/2014/main" id="{375F70AA-CA37-4497-89A1-D13293E9703C}"/>
                </a:ext>
              </a:extLst>
            </p:cNvPr>
            <p:cNvCxnSpPr>
              <a:cxnSpLocks/>
            </p:cNvCxnSpPr>
            <p:nvPr/>
          </p:nvCxnSpPr>
          <p:spPr>
            <a:xfrm flipH="1">
              <a:off x="4427984" y="1707836"/>
              <a:ext cx="1152340" cy="282567"/>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90129" name="ZoneTexte 14">
              <a:extLst>
                <a:ext uri="{FF2B5EF4-FFF2-40B4-BE49-F238E27FC236}">
                  <a16:creationId xmlns:a16="http://schemas.microsoft.com/office/drawing/2014/main" id="{BF63FC13-7FE5-462B-BCA1-E7CE5959C613}"/>
                </a:ext>
              </a:extLst>
            </p:cNvPr>
            <p:cNvSpPr txBox="1">
              <a:spLocks noChangeArrowheads="1"/>
            </p:cNvSpPr>
            <p:nvPr/>
          </p:nvSpPr>
          <p:spPr bwMode="auto">
            <a:xfrm>
              <a:off x="5544176" y="1698434"/>
              <a:ext cx="3168352" cy="1600392"/>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fr-FR" altLang="fr-FR" dirty="0">
                  <a:solidFill>
                    <a:srgbClr val="FF6600"/>
                  </a:solidFill>
                </a:rPr>
                <a:t>l’implant cochléaire </a:t>
              </a:r>
              <a:r>
                <a:rPr lang="fr-FR" altLang="fr-FR" dirty="0">
                  <a:solidFill>
                    <a:schemeClr val="bg1"/>
                  </a:solidFill>
                </a:rPr>
                <a:t>par conduction électrique (opération avec pose d’électrodes sur la parties nerveuse des cellules abimées). </a:t>
              </a:r>
            </a:p>
            <a:p>
              <a:r>
                <a:rPr lang="fr-FR" altLang="fr-FR" dirty="0">
                  <a:solidFill>
                    <a:schemeClr val="bg1"/>
                  </a:solidFill>
                </a:rPr>
                <a:t>L’apprentissage sera plus long car nécessite de décoder un message électrique en paroles</a:t>
              </a:r>
            </a:p>
          </p:txBody>
        </p:sp>
      </p:grpSp>
      <p:pic>
        <p:nvPicPr>
          <p:cNvPr id="5" name="Image 4">
            <a:extLst>
              <a:ext uri="{FF2B5EF4-FFF2-40B4-BE49-F238E27FC236}">
                <a16:creationId xmlns:a16="http://schemas.microsoft.com/office/drawing/2014/main" id="{4446DEF4-8253-49A5-889A-50CDAC6034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3330575"/>
            <a:ext cx="4048125"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e 11">
            <a:extLst>
              <a:ext uri="{FF2B5EF4-FFF2-40B4-BE49-F238E27FC236}">
                <a16:creationId xmlns:a16="http://schemas.microsoft.com/office/drawing/2014/main" id="{FAA8D792-873C-4A02-B515-093D156447A3}"/>
              </a:ext>
            </a:extLst>
          </p:cNvPr>
          <p:cNvGrpSpPr>
            <a:grpSpLocks/>
          </p:cNvGrpSpPr>
          <p:nvPr/>
        </p:nvGrpSpPr>
        <p:grpSpPr bwMode="auto">
          <a:xfrm>
            <a:off x="79375" y="1920875"/>
            <a:ext cx="3014663" cy="1679476"/>
            <a:chOff x="5625859" y="1617468"/>
            <a:chExt cx="3168352" cy="1678867"/>
          </a:xfrm>
        </p:grpSpPr>
        <p:cxnSp>
          <p:nvCxnSpPr>
            <p:cNvPr id="14" name="Connecteur droit avec flèche 13">
              <a:extLst>
                <a:ext uri="{FF2B5EF4-FFF2-40B4-BE49-F238E27FC236}">
                  <a16:creationId xmlns:a16="http://schemas.microsoft.com/office/drawing/2014/main" id="{3CB9A79D-ADD6-461A-B846-A1EC62ABC9DA}"/>
                </a:ext>
              </a:extLst>
            </p:cNvPr>
            <p:cNvCxnSpPr/>
            <p:nvPr/>
          </p:nvCxnSpPr>
          <p:spPr>
            <a:xfrm flipH="1">
              <a:off x="7850113" y="2942450"/>
              <a:ext cx="178522" cy="353885"/>
            </a:xfrm>
            <a:prstGeom prst="straightConnector1">
              <a:avLst/>
            </a:prstGeom>
            <a:ln w="28575">
              <a:solidFill>
                <a:schemeClr val="accent4">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599DAD8C-4A45-451A-A9DF-59D5BF807CE9}"/>
                </a:ext>
              </a:extLst>
            </p:cNvPr>
            <p:cNvSpPr txBox="1"/>
            <p:nvPr/>
          </p:nvSpPr>
          <p:spPr>
            <a:xfrm>
              <a:off x="5625859" y="1617468"/>
              <a:ext cx="3168352" cy="1384493"/>
            </a:xfrm>
            <a:prstGeom prst="rect">
              <a:avLst/>
            </a:prstGeom>
            <a:noFill/>
            <a:ln>
              <a:solidFill>
                <a:schemeClr val="accent4">
                  <a:lumMod val="50000"/>
                </a:schemeClr>
              </a:solidFill>
            </a:ln>
          </p:spPr>
          <p:txBody>
            <a:bodyPr>
              <a:spAutoFit/>
            </a:bodyPr>
            <a:lstStyle/>
            <a:p>
              <a:pPr>
                <a:defRPr/>
              </a:pPr>
              <a:r>
                <a:rPr lang="fr-FR" dirty="0">
                  <a:solidFill>
                    <a:srgbClr val="FF6600"/>
                  </a:solidFill>
                </a:rPr>
                <a:t>l’implant BAHA </a:t>
              </a:r>
              <a:r>
                <a:rPr lang="fr-FR" dirty="0">
                  <a:solidFill>
                    <a:schemeClr val="bg1"/>
                  </a:solidFill>
                </a:rPr>
                <a:t>par conduction osseuse en captant les sons et de les transformer en vibrations mécaniques qui seront perçues directement par l’oreille interne : la cochlée</a:t>
              </a:r>
            </a:p>
          </p:txBody>
        </p:sp>
      </p:grpSp>
      <p:pic>
        <p:nvPicPr>
          <p:cNvPr id="90121" name="Image 23">
            <a:hlinkClick r:id="rId5"/>
            <a:extLst>
              <a:ext uri="{FF2B5EF4-FFF2-40B4-BE49-F238E27FC236}">
                <a16:creationId xmlns:a16="http://schemas.microsoft.com/office/drawing/2014/main" id="{842ED414-02EA-4A42-91D3-5AE4679A3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4150" y="25400"/>
            <a:ext cx="1549400"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Ellipse 24">
            <a:hlinkClick r:id="rId5" tooltip="entend avec implant"/>
            <a:extLst>
              <a:ext uri="{FF2B5EF4-FFF2-40B4-BE49-F238E27FC236}">
                <a16:creationId xmlns:a16="http://schemas.microsoft.com/office/drawing/2014/main" id="{FC3D5CF0-92B4-4720-BE21-9FBA3064FF55}"/>
              </a:ext>
            </a:extLst>
          </p:cNvPr>
          <p:cNvSpPr/>
          <p:nvPr/>
        </p:nvSpPr>
        <p:spPr>
          <a:xfrm>
            <a:off x="8083550" y="901700"/>
            <a:ext cx="93662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fr-FR" dirty="0">
                <a:solidFill>
                  <a:schemeClr val="tx1"/>
                </a:solidFill>
                <a:latin typeface="Abadi" panose="020B0604020104020204" pitchFamily="34" charset="0"/>
              </a:rPr>
              <a:t>exemple</a:t>
            </a:r>
          </a:p>
        </p:txBody>
      </p:sp>
      <p:grpSp>
        <p:nvGrpSpPr>
          <p:cNvPr id="19" name="Groupe 18">
            <a:extLst>
              <a:ext uri="{FF2B5EF4-FFF2-40B4-BE49-F238E27FC236}">
                <a16:creationId xmlns:a16="http://schemas.microsoft.com/office/drawing/2014/main" id="{CB8E948E-F292-4E60-967C-77E5CB55665B}"/>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20" name="Forme libre 8">
              <a:extLst>
                <a:ext uri="{FF2B5EF4-FFF2-40B4-BE49-F238E27FC236}">
                  <a16:creationId xmlns:a16="http://schemas.microsoft.com/office/drawing/2014/main" id="{C2CBD974-15D0-418F-9A16-C0288897757A}"/>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90125" name="Image 9">
              <a:extLst>
                <a:ext uri="{FF2B5EF4-FFF2-40B4-BE49-F238E27FC236}">
                  <a16:creationId xmlns:a16="http://schemas.microsoft.com/office/drawing/2014/main" id="{7335CEA3-2E21-442D-9BB3-B067CAC9F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ZoneTexte 10">
            <a:extLst>
              <a:ext uri="{FF2B5EF4-FFF2-40B4-BE49-F238E27FC236}">
                <a16:creationId xmlns:a16="http://schemas.microsoft.com/office/drawing/2014/main" id="{49C969E0-E162-1214-C551-574F89E6A00B}"/>
              </a:ext>
            </a:extLst>
          </p:cNvPr>
          <p:cNvSpPr txBox="1"/>
          <p:nvPr/>
        </p:nvSpPr>
        <p:spPr>
          <a:xfrm>
            <a:off x="4860131" y="967819"/>
            <a:ext cx="3779912" cy="738664"/>
          </a:xfrm>
          <a:prstGeom prst="rect">
            <a:avLst/>
          </a:prstGeom>
          <a:noFill/>
        </p:spPr>
        <p:txBody>
          <a:bodyPr wrap="square">
            <a:spAutoFit/>
          </a:bodyPr>
          <a:lstStyle/>
          <a:p>
            <a:r>
              <a:rPr lang="fr-FR" altLang="fr-FR" sz="1400" b="1" dirty="0">
                <a:solidFill>
                  <a:schemeClr val="bg1"/>
                </a:solidFill>
              </a:rPr>
              <a:t>Témoignage de </a:t>
            </a:r>
            <a:r>
              <a:rPr lang="fr-FR" altLang="fr-FR" dirty="0">
                <a:solidFill>
                  <a:schemeClr val="bg1"/>
                </a:solidFill>
              </a:rPr>
              <a:t>20’54 à 25’20</a:t>
            </a:r>
            <a:endParaRPr lang="fr-FR" altLang="fr-FR" sz="1400" b="1" dirty="0">
              <a:solidFill>
                <a:schemeClr val="bg1"/>
              </a:solidFill>
              <a:highlight>
                <a:srgbClr val="FFFF00"/>
              </a:highlight>
            </a:endParaRPr>
          </a:p>
          <a:p>
            <a:r>
              <a:rPr lang="fr-FR" altLang="fr-FR" sz="1400" dirty="0">
                <a:highlight>
                  <a:srgbClr val="FFFF00"/>
                </a:highlight>
                <a:hlinkClick r:id="rId5"/>
              </a:rPr>
              <a:t>https://youtu.be/vchaFJYViZA</a:t>
            </a:r>
            <a:endParaRPr lang="fr-FR" altLang="fr-FR" sz="1400" dirty="0">
              <a:highlight>
                <a:srgbClr val="FFFF00"/>
              </a:highlight>
            </a:endParaRPr>
          </a:p>
          <a:p>
            <a:endParaRPr lang="fr-FR" altLang="fr-FR" sz="1400" dirty="0">
              <a:highlight>
                <a:srgbClr val="FFFF00"/>
              </a:highligh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3E182C-835A-4CFC-8CC0-F33394B2C73B}"/>
              </a:ext>
            </a:extLst>
          </p:cNvPr>
          <p:cNvSpPr>
            <a:spLocks noGrp="1"/>
          </p:cNvSpPr>
          <p:nvPr>
            <p:ph type="title"/>
          </p:nvPr>
        </p:nvSpPr>
        <p:spPr>
          <a:xfrm>
            <a:off x="827088" y="268288"/>
            <a:ext cx="8066087" cy="742950"/>
          </a:xfrm>
        </p:spPr>
        <p:txBody>
          <a:bodyPr/>
          <a:lstStyle/>
          <a:p>
            <a:pPr>
              <a:defRPr/>
            </a:pPr>
            <a:r>
              <a:rPr lang="fr-FR" sz="2800" dirty="0"/>
              <a:t>Aides techniques à distance </a:t>
            </a:r>
            <a:endParaRPr lang="fr-FR" sz="3600" dirty="0">
              <a:solidFill>
                <a:schemeClr val="tx1"/>
              </a:solidFill>
              <a:latin typeface="Helvetica 65 Medium" panose="020B0604020202020204" pitchFamily="34" charset="0"/>
            </a:endParaRPr>
          </a:p>
        </p:txBody>
      </p:sp>
      <p:sp>
        <p:nvSpPr>
          <p:cNvPr id="3" name="Espace réservé du contenu 2">
            <a:extLst>
              <a:ext uri="{FF2B5EF4-FFF2-40B4-BE49-F238E27FC236}">
                <a16:creationId xmlns:a16="http://schemas.microsoft.com/office/drawing/2014/main" id="{BE16B8B9-C378-4053-9531-6FC8AF55AB19}"/>
              </a:ext>
            </a:extLst>
          </p:cNvPr>
          <p:cNvSpPr>
            <a:spLocks noGrp="1"/>
          </p:cNvSpPr>
          <p:nvPr>
            <p:ph sz="half" idx="1"/>
          </p:nvPr>
        </p:nvSpPr>
        <p:spPr>
          <a:xfrm>
            <a:off x="395288" y="1276350"/>
            <a:ext cx="8064500" cy="3241675"/>
          </a:xfrm>
        </p:spPr>
        <p:txBody>
          <a:bodyPr/>
          <a:lstStyle/>
          <a:p>
            <a:pPr>
              <a:defRPr/>
            </a:pPr>
            <a:r>
              <a:rPr lang="fr-FR" sz="1600" dirty="0">
                <a:solidFill>
                  <a:schemeClr val="bg1"/>
                </a:solidFill>
              </a:rPr>
              <a:t>On peut connecter son aide auditive en Bluetooth avec :</a:t>
            </a:r>
          </a:p>
          <a:p>
            <a:pPr marL="476250" lvl="2" indent="-342900">
              <a:buSzPct val="125000"/>
              <a:defRPr/>
            </a:pPr>
            <a:r>
              <a:rPr lang="fr-FR" sz="1600" b="1" dirty="0">
                <a:solidFill>
                  <a:schemeClr val="bg1"/>
                </a:solidFill>
              </a:rPr>
              <a:t>Smartphone</a:t>
            </a:r>
            <a:r>
              <a:rPr lang="fr-FR" sz="1600" dirty="0">
                <a:solidFill>
                  <a:schemeClr val="bg1"/>
                </a:solidFill>
              </a:rPr>
              <a:t> : </a:t>
            </a:r>
            <a:r>
              <a:rPr lang="fr-FR" sz="1600" dirty="0">
                <a:solidFill>
                  <a:schemeClr val="bg1"/>
                </a:solidFill>
                <a:latin typeface="Helvetica 55 Roman" panose="020B0604020202020204" pitchFamily="34" charset="0"/>
              </a:rPr>
              <a:t>compatible avec de nombreux smartphones.</a:t>
            </a:r>
          </a:p>
          <a:p>
            <a:pPr marL="419100" lvl="2" indent="-285750">
              <a:buSzPct val="125000"/>
              <a:defRPr/>
            </a:pPr>
            <a:r>
              <a:rPr lang="fr-FR" sz="1600" b="1" dirty="0">
                <a:solidFill>
                  <a:schemeClr val="bg1"/>
                </a:solidFill>
              </a:rPr>
              <a:t>Téléphone fixe </a:t>
            </a:r>
            <a:r>
              <a:rPr lang="fr-FR" sz="1600" dirty="0">
                <a:solidFill>
                  <a:schemeClr val="bg1"/>
                </a:solidFill>
                <a:latin typeface="Helvetica 55 Roman" panose="020B0604020202020204" pitchFamily="34" charset="0"/>
              </a:rPr>
              <a:t>compatible Bluetooth </a:t>
            </a:r>
          </a:p>
          <a:p>
            <a:pPr marL="419100" lvl="2" indent="-285750">
              <a:buSzPct val="125000"/>
              <a:defRPr/>
            </a:pPr>
            <a:r>
              <a:rPr lang="fr-FR" sz="1600" b="1" dirty="0">
                <a:solidFill>
                  <a:schemeClr val="bg1"/>
                </a:solidFill>
              </a:rPr>
              <a:t>Softphone</a:t>
            </a:r>
            <a:r>
              <a:rPr lang="fr-FR" sz="1600" dirty="0">
                <a:solidFill>
                  <a:schemeClr val="bg1"/>
                </a:solidFill>
              </a:rPr>
              <a:t> :</a:t>
            </a:r>
            <a:r>
              <a:rPr lang="it-IT" sz="1600" dirty="0">
                <a:solidFill>
                  <a:schemeClr val="bg1"/>
                </a:solidFill>
                <a:sym typeface="Wingdings"/>
              </a:rPr>
              <a:t> </a:t>
            </a:r>
            <a:r>
              <a:rPr lang="it-IT" sz="1600" dirty="0">
                <a:solidFill>
                  <a:schemeClr val="bg1"/>
                </a:solidFill>
                <a:latin typeface="Helvetica 55 Roman" panose="020B0604020202020204" pitchFamily="34" charset="0"/>
                <a:sym typeface="Wingdings"/>
              </a:rPr>
              <a:t>peut poser problème </a:t>
            </a:r>
            <a:r>
              <a:rPr lang="fr-FR" sz="1600" dirty="0">
                <a:solidFill>
                  <a:schemeClr val="bg1"/>
                </a:solidFill>
                <a:latin typeface="Helvetica 55 Roman" panose="020B0604020202020204" pitchFamily="34" charset="0"/>
              </a:rPr>
              <a:t>rajouter clé Bluetooth pour augmenter le signal</a:t>
            </a:r>
            <a:endParaRPr lang="fr-FR" dirty="0">
              <a:solidFill>
                <a:schemeClr val="bg1"/>
              </a:solidFill>
              <a:latin typeface="Helvetica 55 Roman" panose="020B0604020202020204" pitchFamily="34" charset="0"/>
            </a:endParaRPr>
          </a:p>
          <a:p>
            <a:pPr marL="419100" lvl="2" indent="-285750">
              <a:defRPr/>
            </a:pPr>
            <a:endParaRPr lang="fr-FR" dirty="0">
              <a:solidFill>
                <a:schemeClr val="bg1"/>
              </a:solidFill>
            </a:endParaRPr>
          </a:p>
        </p:txBody>
      </p:sp>
      <p:sp>
        <p:nvSpPr>
          <p:cNvPr id="92164" name="Espace réservé du numéro de diapositive 6">
            <a:extLst>
              <a:ext uri="{FF2B5EF4-FFF2-40B4-BE49-F238E27FC236}">
                <a16:creationId xmlns:a16="http://schemas.microsoft.com/office/drawing/2014/main" id="{43D08B06-2B61-4785-9C9B-7A428C15CA22}"/>
              </a:ext>
            </a:extLst>
          </p:cNvPr>
          <p:cNvSpPr>
            <a:spLocks noGrp="1" noChangeArrowheads="1"/>
          </p:cNvSpPr>
          <p:nvPr>
            <p:ph type="sldNum" sz="quarter" idx="4294967295"/>
          </p:nvPr>
        </p:nvSpPr>
        <p:spPr bwMode="auto">
          <a:xfrm>
            <a:off x="0" y="4803775"/>
            <a:ext cx="503238"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Helvetica 75" panose="020B0804020202020204"/>
                <a:ea typeface="MS PGothic" panose="020B0600070205080204" pitchFamily="34" charset="-128"/>
              </a:defRPr>
            </a:lvl1pPr>
            <a:lvl2pPr marL="457200">
              <a:defRPr sz="1400">
                <a:solidFill>
                  <a:schemeClr val="tx1"/>
                </a:solidFill>
                <a:latin typeface="Helvetica 75" panose="020B0804020202020204"/>
                <a:ea typeface="MS PGothic" panose="020B0600070205080204" pitchFamily="34" charset="-128"/>
              </a:defRPr>
            </a:lvl2pPr>
            <a:lvl3pPr marL="914400">
              <a:defRPr sz="1400">
                <a:solidFill>
                  <a:schemeClr val="tx1"/>
                </a:solidFill>
                <a:latin typeface="Helvetica 75" panose="020B0804020202020204"/>
                <a:ea typeface="MS PGothic" panose="020B0600070205080204" pitchFamily="34" charset="-128"/>
              </a:defRPr>
            </a:lvl3pPr>
            <a:lvl4pPr marL="1371600">
              <a:defRPr sz="1400">
                <a:solidFill>
                  <a:schemeClr val="tx1"/>
                </a:solidFill>
                <a:latin typeface="Helvetica 75" panose="020B0804020202020204"/>
                <a:ea typeface="MS PGothic" panose="020B0600070205080204" pitchFamily="34" charset="-128"/>
              </a:defRPr>
            </a:lvl4pPr>
            <a:lvl5pPr marL="1828800">
              <a:defRPr sz="1400">
                <a:solidFill>
                  <a:schemeClr val="tx1"/>
                </a:solidFill>
                <a:latin typeface="Helvetica 75" panose="020B0804020202020204"/>
                <a:ea typeface="MS PGothic" panose="020B0600070205080204" pitchFamily="34" charset="-128"/>
              </a:defRPr>
            </a:lvl5pPr>
            <a:lvl6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defTabSz="914400" eaLnBrk="1" hangingPunct="1"/>
            <a:fld id="{1E3361C5-65A0-45C1-A6B6-DE6009501E21}" type="slidenum">
              <a:rPr lang="fr-FR" altLang="fr-FR">
                <a:latin typeface="Helvetica 75 Bold" panose="020B0804020202020204" pitchFamily="34" charset="0"/>
              </a:rPr>
              <a:pPr defTabSz="914400" eaLnBrk="1" hangingPunct="1"/>
              <a:t>25</a:t>
            </a:fld>
            <a:endParaRPr lang="fr-FR" altLang="fr-FR">
              <a:latin typeface="Helvetica 75 Bold" panose="020B0804020202020204" pitchFamily="34" charset="0"/>
            </a:endParaRPr>
          </a:p>
        </p:txBody>
      </p:sp>
      <p:pic>
        <p:nvPicPr>
          <p:cNvPr id="92165" name="Image 3">
            <a:extLst>
              <a:ext uri="{FF2B5EF4-FFF2-40B4-BE49-F238E27FC236}">
                <a16:creationId xmlns:a16="http://schemas.microsoft.com/office/drawing/2014/main" id="{E9EE34BF-1BA9-489F-8130-504E48274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552700"/>
            <a:ext cx="4165600"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e 5">
            <a:extLst>
              <a:ext uri="{FF2B5EF4-FFF2-40B4-BE49-F238E27FC236}">
                <a16:creationId xmlns:a16="http://schemas.microsoft.com/office/drawing/2014/main" id="{94FC9FA4-8652-4FD4-8C99-CF6DA56C761D}"/>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8" name="Forme libre 8">
              <a:extLst>
                <a:ext uri="{FF2B5EF4-FFF2-40B4-BE49-F238E27FC236}">
                  <a16:creationId xmlns:a16="http://schemas.microsoft.com/office/drawing/2014/main" id="{B9C353F6-1939-47BF-8AE3-0B658CE7FC5B}"/>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92168" name="Image 9">
              <a:extLst>
                <a:ext uri="{FF2B5EF4-FFF2-40B4-BE49-F238E27FC236}">
                  <a16:creationId xmlns:a16="http://schemas.microsoft.com/office/drawing/2014/main" id="{2360E9C4-7E29-4308-964A-BA3B3579A6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136558-F931-417D-AA05-D7EBFC962D3A}"/>
              </a:ext>
            </a:extLst>
          </p:cNvPr>
          <p:cNvSpPr>
            <a:spLocks noGrp="1"/>
          </p:cNvSpPr>
          <p:nvPr>
            <p:ph type="title"/>
          </p:nvPr>
        </p:nvSpPr>
        <p:spPr>
          <a:xfrm>
            <a:off x="827088" y="268288"/>
            <a:ext cx="8066087" cy="742950"/>
          </a:xfrm>
        </p:spPr>
        <p:txBody>
          <a:bodyPr/>
          <a:lstStyle/>
          <a:p>
            <a:pPr eaLnBrk="1" hangingPunct="1">
              <a:defRPr/>
            </a:pPr>
            <a:r>
              <a:rPr lang="fr-FR" sz="2800" dirty="0">
                <a:solidFill>
                  <a:srgbClr val="FF6600"/>
                </a:solidFill>
              </a:rPr>
              <a:t>Autres aides techniques </a:t>
            </a:r>
            <a:endParaRPr lang="fr-FR" sz="2000" dirty="0">
              <a:solidFill>
                <a:srgbClr val="FF6600"/>
              </a:solidFill>
            </a:endParaRPr>
          </a:p>
        </p:txBody>
      </p:sp>
      <p:pic>
        <p:nvPicPr>
          <p:cNvPr id="94211" name="Espace réservé du contenu 14">
            <a:extLst>
              <a:ext uri="{FF2B5EF4-FFF2-40B4-BE49-F238E27FC236}">
                <a16:creationId xmlns:a16="http://schemas.microsoft.com/office/drawing/2014/main" id="{99BAC699-315D-4BE9-88FA-189C7603A940}"/>
              </a:ext>
            </a:extLst>
          </p:cNvPr>
          <p:cNvPicPr>
            <a:picLocks noGrp="1" noChangeAspect="1" noChangeArrowheads="1"/>
          </p:cNvPicPr>
          <p:nvPr>
            <p:ph sz="half" idx="10"/>
          </p:nvPr>
        </p:nvPicPr>
        <p:blipFill>
          <a:blip r:embed="rId3">
            <a:extLst>
              <a:ext uri="{28A0092B-C50C-407E-A947-70E740481C1C}">
                <a14:useLocalDpi xmlns:a14="http://schemas.microsoft.com/office/drawing/2010/main" val="0"/>
              </a:ext>
            </a:extLst>
          </a:blip>
          <a:srcRect/>
          <a:stretch>
            <a:fillRect/>
          </a:stretch>
        </p:blipFill>
        <p:spPr bwMode="auto">
          <a:xfrm>
            <a:off x="7442200" y="771525"/>
            <a:ext cx="1677988" cy="1785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Image 16">
            <a:extLst>
              <a:ext uri="{FF2B5EF4-FFF2-40B4-BE49-F238E27FC236}">
                <a16:creationId xmlns:a16="http://schemas.microsoft.com/office/drawing/2014/main" id="{5F971492-8C78-4F0D-ADA4-A810BD77A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5538" y="3171825"/>
            <a:ext cx="2820987"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Image 23">
            <a:extLst>
              <a:ext uri="{FF2B5EF4-FFF2-40B4-BE49-F238E27FC236}">
                <a16:creationId xmlns:a16="http://schemas.microsoft.com/office/drawing/2014/main" id="{908AFA25-A1B1-40DA-A7FB-53BC573064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7275" y="3459163"/>
            <a:ext cx="13462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Espace réservé du contenu 25">
            <a:extLst>
              <a:ext uri="{FF2B5EF4-FFF2-40B4-BE49-F238E27FC236}">
                <a16:creationId xmlns:a16="http://schemas.microsoft.com/office/drawing/2014/main" id="{AE1D173D-83FC-456C-9EF8-F0A837310270}"/>
              </a:ext>
            </a:extLst>
          </p:cNvPr>
          <p:cNvSpPr>
            <a:spLocks noGrp="1"/>
          </p:cNvSpPr>
          <p:nvPr>
            <p:ph sz="half" idx="1"/>
          </p:nvPr>
        </p:nvSpPr>
        <p:spPr>
          <a:xfrm>
            <a:off x="854075" y="1184275"/>
            <a:ext cx="4078288" cy="3332163"/>
          </a:xfrm>
        </p:spPr>
        <p:txBody>
          <a:bodyPr/>
          <a:lstStyle/>
          <a:p>
            <a:pPr marL="285750" indent="-285750">
              <a:buClr>
                <a:srgbClr val="FF6600"/>
              </a:buClr>
              <a:buSzPct val="125000"/>
              <a:buFont typeface="Wingdings" panose="05000000000000000000" pitchFamily="2" charset="2"/>
              <a:buChar char="§"/>
              <a:defRPr/>
            </a:pPr>
            <a:r>
              <a:rPr lang="fr-FR" sz="1800" dirty="0">
                <a:latin typeface="Helvetica 55 Roman" panose="020B0604020202020204" pitchFamily="34" charset="0"/>
              </a:rPr>
              <a:t>Casque circum aural ou casque conduction osseuse</a:t>
            </a:r>
          </a:p>
          <a:p>
            <a:pPr marL="285750" indent="-285750">
              <a:buClr>
                <a:srgbClr val="FF6600"/>
              </a:buClr>
              <a:buSzPct val="125000"/>
              <a:buFont typeface="Wingdings" panose="05000000000000000000" pitchFamily="2" charset="2"/>
              <a:buChar char="§"/>
              <a:defRPr/>
            </a:pPr>
            <a:r>
              <a:rPr lang="fr-FR" sz="1800" dirty="0">
                <a:latin typeface="Helvetica 55 Roman" panose="020B0604020202020204" pitchFamily="34" charset="0"/>
              </a:rPr>
              <a:t>Transcription réunion (</a:t>
            </a:r>
            <a:r>
              <a:rPr lang="fr-FR" sz="1800" dirty="0" err="1">
                <a:latin typeface="Helvetica 55 Roman" panose="020B0604020202020204" pitchFamily="34" charset="0"/>
              </a:rPr>
              <a:t>vélotypie</a:t>
            </a:r>
            <a:r>
              <a:rPr lang="fr-FR" sz="1800" dirty="0">
                <a:latin typeface="Helvetica 55 Roman" panose="020B0604020202020204" pitchFamily="34" charset="0"/>
              </a:rPr>
              <a:t>++)</a:t>
            </a:r>
          </a:p>
          <a:p>
            <a:pPr marL="285750" indent="-285750">
              <a:buClr>
                <a:srgbClr val="FF6600"/>
              </a:buClr>
              <a:buSzPct val="125000"/>
              <a:buFont typeface="Wingdings" panose="05000000000000000000" pitchFamily="2" charset="2"/>
              <a:buChar char="§"/>
              <a:defRPr/>
            </a:pPr>
            <a:r>
              <a:rPr lang="fr-FR" sz="1800" dirty="0">
                <a:latin typeface="Helvetica 55 Roman" panose="020B0604020202020204" pitchFamily="34" charset="0"/>
              </a:rPr>
              <a:t>Micro externe pour compenser en présentiel </a:t>
            </a:r>
          </a:p>
        </p:txBody>
      </p:sp>
      <p:pic>
        <p:nvPicPr>
          <p:cNvPr id="94215" name="Image 27">
            <a:extLst>
              <a:ext uri="{FF2B5EF4-FFF2-40B4-BE49-F238E27FC236}">
                <a16:creationId xmlns:a16="http://schemas.microsoft.com/office/drawing/2014/main" id="{A369661A-5B94-4693-B65E-DB3BC500F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4063" y="771525"/>
            <a:ext cx="11874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6" name="Image 11">
            <a:extLst>
              <a:ext uri="{FF2B5EF4-FFF2-40B4-BE49-F238E27FC236}">
                <a16:creationId xmlns:a16="http://schemas.microsoft.com/office/drawing/2014/main" id="{F23B4AC5-05FA-4467-979C-96521C26B89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81113" y="3019425"/>
            <a:ext cx="3224212" cy="1855788"/>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grpSp>
        <p:nvGrpSpPr>
          <p:cNvPr id="36" name="Groupe 35">
            <a:extLst>
              <a:ext uri="{FF2B5EF4-FFF2-40B4-BE49-F238E27FC236}">
                <a16:creationId xmlns:a16="http://schemas.microsoft.com/office/drawing/2014/main" id="{50CDC3A0-98E1-413A-A4B1-F4686AEB67CC}"/>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37" name="Forme libre 8">
              <a:extLst>
                <a:ext uri="{FF2B5EF4-FFF2-40B4-BE49-F238E27FC236}">
                  <a16:creationId xmlns:a16="http://schemas.microsoft.com/office/drawing/2014/main" id="{B1505FA9-F86F-4040-9467-C3D8CBE0F616}"/>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94219" name="Image 9">
              <a:extLst>
                <a:ext uri="{FF2B5EF4-FFF2-40B4-BE49-F238E27FC236}">
                  <a16:creationId xmlns:a16="http://schemas.microsoft.com/office/drawing/2014/main" id="{94A66A48-028F-4F63-9F65-147DD07758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5A4914-0494-4BFD-B86D-241FF87993FB}"/>
              </a:ext>
            </a:extLst>
          </p:cNvPr>
          <p:cNvSpPr>
            <a:spLocks noGrp="1"/>
          </p:cNvSpPr>
          <p:nvPr>
            <p:ph type="title"/>
          </p:nvPr>
        </p:nvSpPr>
        <p:spPr>
          <a:xfrm>
            <a:off x="788988" y="1708150"/>
            <a:ext cx="4830762" cy="742950"/>
          </a:xfrm>
        </p:spPr>
        <p:txBody>
          <a:bodyPr/>
          <a:lstStyle/>
          <a:p>
            <a:pPr>
              <a:defRPr/>
            </a:pPr>
            <a:r>
              <a:rPr lang="fr-FR" dirty="0"/>
              <a:t>Merci de votre attention</a:t>
            </a:r>
          </a:p>
        </p:txBody>
      </p:sp>
      <p:sp>
        <p:nvSpPr>
          <p:cNvPr id="135171" name="Rectangle 1">
            <a:extLst>
              <a:ext uri="{FF2B5EF4-FFF2-40B4-BE49-F238E27FC236}">
                <a16:creationId xmlns:a16="http://schemas.microsoft.com/office/drawing/2014/main" id="{320A003B-AC17-4E75-B844-27D0E5E9C98C}"/>
              </a:ext>
            </a:extLst>
          </p:cNvPr>
          <p:cNvSpPr>
            <a:spLocks noChangeArrowheads="1"/>
          </p:cNvSpPr>
          <p:nvPr/>
        </p:nvSpPr>
        <p:spPr bwMode="auto">
          <a:xfrm>
            <a:off x="971550" y="4227513"/>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400">
                <a:solidFill>
                  <a:schemeClr val="tx1"/>
                </a:solidFill>
                <a:latin typeface="Helvetica 75" panose="020B0804020202020204"/>
                <a:ea typeface="MS PGothic" panose="020B0600070205080204" pitchFamily="34" charset="-128"/>
              </a:defRPr>
            </a:lvl1pPr>
            <a:lvl2pPr>
              <a:defRPr sz="1400">
                <a:solidFill>
                  <a:schemeClr val="tx1"/>
                </a:solidFill>
                <a:latin typeface="Helvetica 75" panose="020B0804020202020204"/>
                <a:ea typeface="MS PGothic" panose="020B0600070205080204" pitchFamily="34" charset="-128"/>
              </a:defRPr>
            </a:lvl2pPr>
            <a:lvl3pPr marL="133350" indent="-133350">
              <a:defRPr sz="1400">
                <a:solidFill>
                  <a:schemeClr val="tx1"/>
                </a:solidFill>
                <a:latin typeface="Helvetica 75" panose="020B0804020202020204"/>
                <a:ea typeface="MS PGothic" panose="020B0600070205080204" pitchFamily="34" charset="-128"/>
              </a:defRPr>
            </a:lvl3pPr>
            <a:lvl4pPr marL="271463" indent="-134938">
              <a:defRPr sz="1400">
                <a:solidFill>
                  <a:schemeClr val="tx1"/>
                </a:solidFill>
                <a:latin typeface="Helvetica 75" panose="020B0804020202020204"/>
                <a:ea typeface="MS PGothic" panose="020B0600070205080204" pitchFamily="34" charset="-128"/>
              </a:defRPr>
            </a:lvl4pPr>
            <a:lvl5pPr marL="406400" indent="-134938">
              <a:defRPr sz="1400">
                <a:solidFill>
                  <a:schemeClr val="tx1"/>
                </a:solidFill>
                <a:latin typeface="Helvetica 75" panose="020B0804020202020204"/>
                <a:ea typeface="MS PGothic" panose="020B0600070205080204" pitchFamily="34" charset="-128"/>
              </a:defRPr>
            </a:lvl5pPr>
            <a:lvl6pPr marL="8636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13208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17780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22352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lvl="1" eaLnBrk="1" hangingPunct="1"/>
            <a:r>
              <a:rPr lang="fr-FR" altLang="fr-FR">
                <a:solidFill>
                  <a:schemeClr val="bg1"/>
                </a:solidFill>
                <a:cs typeface="Arial" panose="020B0604020202020204" pitchFamily="34" charset="0"/>
              </a:rPr>
              <a:t>Patricia Loubet (@patricia_loubet) </a:t>
            </a:r>
          </a:p>
          <a:p>
            <a:pPr lvl="1" eaLnBrk="1" hangingPunct="1"/>
            <a:r>
              <a:rPr lang="fr-FR" altLang="fr-FR">
                <a:solidFill>
                  <a:schemeClr val="bg1"/>
                </a:solidFill>
                <a:cs typeface="Arial" panose="020B0604020202020204" pitchFamily="34" charset="0"/>
              </a:rPr>
              <a:t>&amp; Vincent Aniort (@sanvin)</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5F8A-18C0-40A5-9955-CFDF02F1818D}"/>
              </a:ext>
            </a:extLst>
          </p:cNvPr>
          <p:cNvSpPr>
            <a:spLocks noGrp="1"/>
          </p:cNvSpPr>
          <p:nvPr>
            <p:ph type="title"/>
          </p:nvPr>
        </p:nvSpPr>
        <p:spPr>
          <a:xfrm>
            <a:off x="827088" y="119063"/>
            <a:ext cx="8066087" cy="742950"/>
          </a:xfrm>
        </p:spPr>
        <p:txBody>
          <a:bodyPr/>
          <a:lstStyle/>
          <a:p>
            <a:pPr>
              <a:defRPr/>
            </a:pPr>
            <a:r>
              <a:rPr lang="fr-FR" sz="2000" dirty="0"/>
              <a:t>Prioriser les éléments UTILES et désigner les éléments INUTILES pour un utilisateur non-voyant</a:t>
            </a:r>
          </a:p>
        </p:txBody>
      </p:sp>
      <p:pic>
        <p:nvPicPr>
          <p:cNvPr id="41987" name="Picture 2">
            <a:extLst>
              <a:ext uri="{FF2B5EF4-FFF2-40B4-BE49-F238E27FC236}">
                <a16:creationId xmlns:a16="http://schemas.microsoft.com/office/drawing/2014/main" id="{F51AAE7B-B807-487D-8A63-0CCA8CCB3277}"/>
              </a:ext>
            </a:extLst>
          </p:cNvPr>
          <p:cNvPicPr>
            <a:picLocks noGrp="1" noChangeAspect="1" noChangeArrowheads="1"/>
          </p:cNvPicPr>
          <p:nvPr>
            <p:ph sz="half" idx="1"/>
          </p:nvPr>
        </p:nvPicPr>
        <p:blipFill>
          <a:blip r:embed="rId3"/>
          <a:stretch>
            <a:fillRect/>
          </a:stretch>
        </p:blipFill>
        <p:spPr bwMode="auto">
          <a:xfrm>
            <a:off x="256172" y="915988"/>
            <a:ext cx="4117547" cy="3922138"/>
          </a:xfrm>
          <a:effectLst>
            <a:glow rad="228600">
              <a:schemeClr val="accent2">
                <a:satMod val="175000"/>
                <a:alpha val="40000"/>
              </a:schemeClr>
            </a:glow>
          </a:effectLst>
        </p:spPr>
      </p:pic>
      <p:pic>
        <p:nvPicPr>
          <p:cNvPr id="41988" name="Picture 3">
            <a:extLst>
              <a:ext uri="{FF2B5EF4-FFF2-40B4-BE49-F238E27FC236}">
                <a16:creationId xmlns:a16="http://schemas.microsoft.com/office/drawing/2014/main" id="{E71ADDF7-6C5B-48CD-B1AD-D9E1D746833A}"/>
              </a:ext>
            </a:extLst>
          </p:cNvPr>
          <p:cNvPicPr>
            <a:picLocks noChangeAspect="1" noChangeArrowheads="1"/>
          </p:cNvPicPr>
          <p:nvPr/>
        </p:nvPicPr>
        <p:blipFill>
          <a:blip r:embed="rId4"/>
          <a:srcRect/>
          <a:stretch>
            <a:fillRect/>
          </a:stretch>
        </p:blipFill>
        <p:spPr bwMode="auto">
          <a:xfrm>
            <a:off x="4572000" y="1801813"/>
            <a:ext cx="1728788" cy="2109787"/>
          </a:xfrm>
          <a:prstGeom prst="rect">
            <a:avLst/>
          </a:prstGeom>
          <a:noFill/>
          <a:ln>
            <a:noFill/>
          </a:ln>
          <a:effectLst>
            <a:glow rad="228600">
              <a:schemeClr val="accent2">
                <a:satMod val="175000"/>
                <a:alpha val="40000"/>
              </a:schemeClr>
            </a:glow>
          </a:effectLst>
        </p:spPr>
      </p:pic>
      <p:sp>
        <p:nvSpPr>
          <p:cNvPr id="45061" name="ZoneTexte 3">
            <a:extLst>
              <a:ext uri="{FF2B5EF4-FFF2-40B4-BE49-F238E27FC236}">
                <a16:creationId xmlns:a16="http://schemas.microsoft.com/office/drawing/2014/main" id="{93A1D764-33AA-4FCD-B283-8AD93A26B405}"/>
              </a:ext>
            </a:extLst>
          </p:cNvPr>
          <p:cNvSpPr txBox="1">
            <a:spLocks noChangeArrowheads="1"/>
          </p:cNvSpPr>
          <p:nvPr/>
        </p:nvSpPr>
        <p:spPr bwMode="auto">
          <a:xfrm>
            <a:off x="738188" y="3476625"/>
            <a:ext cx="939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sz="2000"/>
              <a:t>1- écran</a:t>
            </a:r>
          </a:p>
        </p:txBody>
      </p:sp>
      <p:sp>
        <p:nvSpPr>
          <p:cNvPr id="45062" name="ZoneTexte 6">
            <a:extLst>
              <a:ext uri="{FF2B5EF4-FFF2-40B4-BE49-F238E27FC236}">
                <a16:creationId xmlns:a16="http://schemas.microsoft.com/office/drawing/2014/main" id="{1E850492-F9BE-4D13-A455-D7DB637E2A6B}"/>
              </a:ext>
            </a:extLst>
          </p:cNvPr>
          <p:cNvSpPr txBox="1">
            <a:spLocks noChangeArrowheads="1"/>
          </p:cNvSpPr>
          <p:nvPr/>
        </p:nvSpPr>
        <p:spPr bwMode="auto">
          <a:xfrm>
            <a:off x="2484438" y="2571750"/>
            <a:ext cx="923925" cy="615950"/>
          </a:xfrm>
          <a:prstGeom prst="rect">
            <a:avLst/>
          </a:prstGeom>
          <a:solidFill>
            <a:schemeClr val="bg1">
              <a:alpha val="6313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sz="2000"/>
              <a:t>2- unité </a:t>
            </a:r>
          </a:p>
          <a:p>
            <a:r>
              <a:rPr lang="fr-FR" altLang="fr-FR" sz="2000"/>
              <a:t>centrale</a:t>
            </a:r>
          </a:p>
        </p:txBody>
      </p:sp>
      <p:sp>
        <p:nvSpPr>
          <p:cNvPr id="45063" name="ZoneTexte 7">
            <a:extLst>
              <a:ext uri="{FF2B5EF4-FFF2-40B4-BE49-F238E27FC236}">
                <a16:creationId xmlns:a16="http://schemas.microsoft.com/office/drawing/2014/main" id="{C20034F3-CD7F-47C5-95E9-D64412D68299}"/>
              </a:ext>
            </a:extLst>
          </p:cNvPr>
          <p:cNvSpPr txBox="1">
            <a:spLocks noChangeArrowheads="1"/>
          </p:cNvSpPr>
          <p:nvPr/>
        </p:nvSpPr>
        <p:spPr bwMode="auto">
          <a:xfrm>
            <a:off x="928688" y="4073525"/>
            <a:ext cx="1123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sz="2000">
                <a:solidFill>
                  <a:schemeClr val="bg1"/>
                </a:solidFill>
              </a:rPr>
              <a:t>3- clavier</a:t>
            </a:r>
          </a:p>
        </p:txBody>
      </p:sp>
      <p:sp>
        <p:nvSpPr>
          <p:cNvPr id="45064" name="ZoneTexte 8">
            <a:extLst>
              <a:ext uri="{FF2B5EF4-FFF2-40B4-BE49-F238E27FC236}">
                <a16:creationId xmlns:a16="http://schemas.microsoft.com/office/drawing/2014/main" id="{6DB30AE0-B3BF-4D05-8613-67717B281785}"/>
              </a:ext>
            </a:extLst>
          </p:cNvPr>
          <p:cNvSpPr txBox="1">
            <a:spLocks noChangeArrowheads="1"/>
          </p:cNvSpPr>
          <p:nvPr/>
        </p:nvSpPr>
        <p:spPr bwMode="auto">
          <a:xfrm>
            <a:off x="3217863" y="3867150"/>
            <a:ext cx="1066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sz="2000"/>
              <a:t>4- souris</a:t>
            </a:r>
          </a:p>
        </p:txBody>
      </p:sp>
      <p:sp>
        <p:nvSpPr>
          <p:cNvPr id="45065" name="ZoneTexte 9">
            <a:extLst>
              <a:ext uri="{FF2B5EF4-FFF2-40B4-BE49-F238E27FC236}">
                <a16:creationId xmlns:a16="http://schemas.microsoft.com/office/drawing/2014/main" id="{AFB03DB7-E80B-4596-A1AE-DCD64BCF61FC}"/>
              </a:ext>
            </a:extLst>
          </p:cNvPr>
          <p:cNvSpPr txBox="1">
            <a:spLocks noChangeArrowheads="1"/>
          </p:cNvSpPr>
          <p:nvPr/>
        </p:nvSpPr>
        <p:spPr bwMode="auto">
          <a:xfrm>
            <a:off x="4953000" y="4054475"/>
            <a:ext cx="114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sz="2000">
                <a:solidFill>
                  <a:schemeClr val="bg1"/>
                </a:solidFill>
              </a:rPr>
              <a:t>6- baffles</a:t>
            </a:r>
          </a:p>
        </p:txBody>
      </p:sp>
      <p:pic>
        <p:nvPicPr>
          <p:cNvPr id="41994" name="Picture 4">
            <a:extLst>
              <a:ext uri="{FF2B5EF4-FFF2-40B4-BE49-F238E27FC236}">
                <a16:creationId xmlns:a16="http://schemas.microsoft.com/office/drawing/2014/main" id="{B64D1757-0DFA-41CE-BF99-0348E214F690}"/>
              </a:ext>
            </a:extLst>
          </p:cNvPr>
          <p:cNvPicPr>
            <a:picLocks noChangeAspect="1" noChangeArrowheads="1"/>
          </p:cNvPicPr>
          <p:nvPr/>
        </p:nvPicPr>
        <p:blipFill>
          <a:blip r:embed="rId5"/>
          <a:srcRect/>
          <a:stretch>
            <a:fillRect/>
          </a:stretch>
        </p:blipFill>
        <p:spPr bwMode="auto">
          <a:xfrm rot="1586920">
            <a:off x="7104304" y="2970213"/>
            <a:ext cx="1441450" cy="1622425"/>
          </a:xfrm>
          <a:prstGeom prst="rect">
            <a:avLst/>
          </a:prstGeom>
          <a:noFill/>
          <a:ln>
            <a:noFill/>
          </a:ln>
          <a:effectLst>
            <a:glow rad="228600">
              <a:schemeClr val="accent2">
                <a:satMod val="175000"/>
                <a:alpha val="40000"/>
              </a:schemeClr>
            </a:glow>
          </a:effectLst>
        </p:spPr>
      </p:pic>
      <p:sp>
        <p:nvSpPr>
          <p:cNvPr id="45067" name="ZoneTexte 12">
            <a:extLst>
              <a:ext uri="{FF2B5EF4-FFF2-40B4-BE49-F238E27FC236}">
                <a16:creationId xmlns:a16="http://schemas.microsoft.com/office/drawing/2014/main" id="{A98F0E18-626C-44E3-AC3B-850088B039EE}"/>
              </a:ext>
            </a:extLst>
          </p:cNvPr>
          <p:cNvSpPr txBox="1">
            <a:spLocks noChangeArrowheads="1"/>
          </p:cNvSpPr>
          <p:nvPr/>
        </p:nvSpPr>
        <p:spPr bwMode="auto">
          <a:xfrm>
            <a:off x="6378575" y="4721225"/>
            <a:ext cx="1125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sz="2000">
                <a:solidFill>
                  <a:schemeClr val="bg1"/>
                </a:solidFill>
              </a:rPr>
              <a:t>7- casque</a:t>
            </a:r>
          </a:p>
        </p:txBody>
      </p:sp>
      <p:pic>
        <p:nvPicPr>
          <p:cNvPr id="41996" name="Picture 5">
            <a:extLst>
              <a:ext uri="{FF2B5EF4-FFF2-40B4-BE49-F238E27FC236}">
                <a16:creationId xmlns:a16="http://schemas.microsoft.com/office/drawing/2014/main" id="{24F78214-0BD9-4882-B6FC-F7D764A5E81C}"/>
              </a:ext>
            </a:extLst>
          </p:cNvPr>
          <p:cNvPicPr>
            <a:picLocks noChangeAspect="1" noChangeArrowheads="1"/>
          </p:cNvPicPr>
          <p:nvPr/>
        </p:nvPicPr>
        <p:blipFill>
          <a:blip r:embed="rId6"/>
          <a:srcRect/>
          <a:stretch>
            <a:fillRect/>
          </a:stretch>
        </p:blipFill>
        <p:spPr bwMode="auto">
          <a:xfrm>
            <a:off x="6232525" y="1281113"/>
            <a:ext cx="2495550" cy="1477962"/>
          </a:xfrm>
          <a:prstGeom prst="rect">
            <a:avLst/>
          </a:prstGeom>
          <a:noFill/>
          <a:ln>
            <a:noFill/>
          </a:ln>
          <a:effectLst>
            <a:glow rad="228600">
              <a:schemeClr val="accent2">
                <a:satMod val="175000"/>
                <a:alpha val="40000"/>
              </a:schemeClr>
            </a:glow>
          </a:effectLst>
        </p:spPr>
      </p:pic>
      <p:sp>
        <p:nvSpPr>
          <p:cNvPr id="45069" name="ZoneTexte 14">
            <a:extLst>
              <a:ext uri="{FF2B5EF4-FFF2-40B4-BE49-F238E27FC236}">
                <a16:creationId xmlns:a16="http://schemas.microsoft.com/office/drawing/2014/main" id="{90A33CF5-4B5B-4468-AB65-002E4DAAEC91}"/>
              </a:ext>
            </a:extLst>
          </p:cNvPr>
          <p:cNvSpPr txBox="1">
            <a:spLocks noChangeArrowheads="1"/>
          </p:cNvSpPr>
          <p:nvPr/>
        </p:nvSpPr>
        <p:spPr bwMode="auto">
          <a:xfrm>
            <a:off x="6981825" y="814388"/>
            <a:ext cx="17129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sz="2000">
                <a:solidFill>
                  <a:schemeClr val="bg1"/>
                </a:solidFill>
              </a:rPr>
              <a:t>8- Plage braille</a:t>
            </a:r>
          </a:p>
        </p:txBody>
      </p:sp>
      <p:pic>
        <p:nvPicPr>
          <p:cNvPr id="41998" name="Picture 6">
            <a:extLst>
              <a:ext uri="{FF2B5EF4-FFF2-40B4-BE49-F238E27FC236}">
                <a16:creationId xmlns:a16="http://schemas.microsoft.com/office/drawing/2014/main" id="{A9DEA209-3C16-46AE-9A61-54151A6FB707}"/>
              </a:ext>
            </a:extLst>
          </p:cNvPr>
          <p:cNvPicPr>
            <a:picLocks noChangeAspect="1" noChangeArrowheads="1"/>
          </p:cNvPicPr>
          <p:nvPr/>
        </p:nvPicPr>
        <p:blipFill>
          <a:blip r:embed="rId7"/>
          <a:srcRect/>
          <a:stretch>
            <a:fillRect/>
          </a:stretch>
        </p:blipFill>
        <p:spPr bwMode="auto">
          <a:xfrm>
            <a:off x="2388823" y="915988"/>
            <a:ext cx="1679575" cy="1016000"/>
          </a:xfrm>
          <a:prstGeom prst="rect">
            <a:avLst/>
          </a:prstGeom>
          <a:noFill/>
          <a:ln>
            <a:noFill/>
          </a:ln>
          <a:effectLst>
            <a:glow rad="228600">
              <a:schemeClr val="accent2">
                <a:satMod val="175000"/>
                <a:alpha val="40000"/>
              </a:schemeClr>
            </a:glow>
          </a:effectLst>
        </p:spPr>
      </p:pic>
      <p:sp>
        <p:nvSpPr>
          <p:cNvPr id="45071" name="ZoneTexte 15">
            <a:extLst>
              <a:ext uri="{FF2B5EF4-FFF2-40B4-BE49-F238E27FC236}">
                <a16:creationId xmlns:a16="http://schemas.microsoft.com/office/drawing/2014/main" id="{64CEB231-CA0F-439D-9E3D-AD7987969870}"/>
              </a:ext>
            </a:extLst>
          </p:cNvPr>
          <p:cNvSpPr txBox="1">
            <a:spLocks noChangeArrowheads="1"/>
          </p:cNvSpPr>
          <p:nvPr/>
        </p:nvSpPr>
        <p:spPr bwMode="auto">
          <a:xfrm>
            <a:off x="4440238" y="1074738"/>
            <a:ext cx="19177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fr-FR" altLang="fr-FR" sz="1600">
                <a:solidFill>
                  <a:schemeClr val="bg1"/>
                </a:solidFill>
              </a:rPr>
              <a:t>5- Logiciels revue </a:t>
            </a:r>
          </a:p>
          <a:p>
            <a:r>
              <a:rPr lang="fr-FR" altLang="fr-FR" sz="1600">
                <a:solidFill>
                  <a:schemeClr val="bg1"/>
                </a:solidFill>
              </a:rPr>
              <a:t>vocale écran</a:t>
            </a:r>
          </a:p>
        </p:txBody>
      </p:sp>
      <p:pic>
        <p:nvPicPr>
          <p:cNvPr id="42000" name="Picture 8">
            <a:extLst>
              <a:ext uri="{FF2B5EF4-FFF2-40B4-BE49-F238E27FC236}">
                <a16:creationId xmlns:a16="http://schemas.microsoft.com/office/drawing/2014/main" id="{7875A082-28F0-4E36-8CE8-009D225C9362}"/>
              </a:ext>
            </a:extLst>
          </p:cNvPr>
          <p:cNvPicPr>
            <a:picLocks noChangeAspect="1" noChangeArrowheads="1"/>
          </p:cNvPicPr>
          <p:nvPr/>
        </p:nvPicPr>
        <p:blipFill>
          <a:blip r:embed="rId8"/>
          <a:srcRect/>
          <a:stretch>
            <a:fillRect/>
          </a:stretch>
        </p:blipFill>
        <p:spPr bwMode="auto">
          <a:xfrm>
            <a:off x="3601673" y="1074738"/>
            <a:ext cx="654050" cy="727075"/>
          </a:xfrm>
          <a:prstGeom prst="rect">
            <a:avLst/>
          </a:prstGeom>
          <a:noFill/>
          <a:ln>
            <a:noFill/>
          </a:ln>
          <a:effectLst>
            <a:glow rad="228600">
              <a:schemeClr val="accent2">
                <a:satMod val="175000"/>
                <a:alpha val="40000"/>
              </a:schemeClr>
            </a:glow>
          </a:effectLst>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354F504-EC83-43A6-A956-5C64C43F9EB7}"/>
              </a:ext>
            </a:extLst>
          </p:cNvPr>
          <p:cNvSpPr>
            <a:spLocks noGrp="1"/>
          </p:cNvSpPr>
          <p:nvPr>
            <p:ph type="title"/>
          </p:nvPr>
        </p:nvSpPr>
        <p:spPr>
          <a:xfrm>
            <a:off x="827088" y="1419225"/>
            <a:ext cx="6337300" cy="2881313"/>
          </a:xfrm>
        </p:spPr>
        <p:txBody>
          <a:bodyPr/>
          <a:lstStyle/>
          <a:p>
            <a:pPr>
              <a:defRPr/>
            </a:pPr>
            <a:r>
              <a:rPr lang="fr-FR" dirty="0"/>
              <a:t>Handicap trouble DYS </a:t>
            </a:r>
            <a:br>
              <a:rPr lang="fr-FR" dirty="0"/>
            </a:br>
            <a:r>
              <a:rPr lang="fr-FR" dirty="0"/>
              <a:t>et TDAH</a:t>
            </a:r>
          </a:p>
        </p:txBody>
      </p:sp>
      <p:grpSp>
        <p:nvGrpSpPr>
          <p:cNvPr id="122883" name="Groupe 6">
            <a:extLst>
              <a:ext uri="{FF2B5EF4-FFF2-40B4-BE49-F238E27FC236}">
                <a16:creationId xmlns:a16="http://schemas.microsoft.com/office/drawing/2014/main" id="{05FF07CD-D223-44BC-83E1-92F98D2DF9EF}"/>
              </a:ext>
            </a:extLst>
          </p:cNvPr>
          <p:cNvGrpSpPr>
            <a:grpSpLocks/>
          </p:cNvGrpSpPr>
          <p:nvPr/>
        </p:nvGrpSpPr>
        <p:grpSpPr bwMode="auto">
          <a:xfrm>
            <a:off x="8294688" y="123825"/>
            <a:ext cx="671512" cy="658813"/>
            <a:chOff x="8294688" y="123825"/>
            <a:chExt cx="671512" cy="658813"/>
          </a:xfrm>
        </p:grpSpPr>
        <p:grpSp>
          <p:nvGrpSpPr>
            <p:cNvPr id="122884" name="Groupe 13">
              <a:extLst>
                <a:ext uri="{FF2B5EF4-FFF2-40B4-BE49-F238E27FC236}">
                  <a16:creationId xmlns:a16="http://schemas.microsoft.com/office/drawing/2014/main" id="{8F9A587B-463D-4A87-8909-42024904499C}"/>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8" name="Forme libre 17">
                <a:extLst>
                  <a:ext uri="{FF2B5EF4-FFF2-40B4-BE49-F238E27FC236}">
                    <a16:creationId xmlns:a16="http://schemas.microsoft.com/office/drawing/2014/main" id="{ED904FD6-72D9-45FA-BD2E-7762415503CA}"/>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22888" name="Image 15">
                <a:extLst>
                  <a:ext uri="{FF2B5EF4-FFF2-40B4-BE49-F238E27FC236}">
                    <a16:creationId xmlns:a16="http://schemas.microsoft.com/office/drawing/2014/main" id="{E4BD6A72-55A5-41C6-AAD9-78E0C81C0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Ellipse 5">
              <a:extLst>
                <a:ext uri="{FF2B5EF4-FFF2-40B4-BE49-F238E27FC236}">
                  <a16:creationId xmlns:a16="http://schemas.microsoft.com/office/drawing/2014/main" id="{A04C368B-D31D-4F1B-9E9B-2C71E0FA2C86}"/>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22886" name="Image 10">
              <a:extLst>
                <a:ext uri="{FF2B5EF4-FFF2-40B4-BE49-F238E27FC236}">
                  <a16:creationId xmlns:a16="http://schemas.microsoft.com/office/drawing/2014/main" id="{97858BAD-D8CD-4BA8-8B42-B559535AC3E1}"/>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D67A3-C744-D1B9-36DA-2E7701812E6E}"/>
              </a:ext>
            </a:extLst>
          </p:cNvPr>
          <p:cNvSpPr>
            <a:spLocks noGrp="1"/>
          </p:cNvSpPr>
          <p:nvPr>
            <p:ph type="title"/>
          </p:nvPr>
        </p:nvSpPr>
        <p:spPr/>
        <p:txBody>
          <a:bodyPr/>
          <a:lstStyle/>
          <a:p>
            <a:r>
              <a:rPr lang="fr-FR" sz="2400" dirty="0"/>
              <a:t>Le handicap cognitif</a:t>
            </a:r>
          </a:p>
        </p:txBody>
      </p:sp>
      <p:sp>
        <p:nvSpPr>
          <p:cNvPr id="6" name="Espace réservé du contenu 5">
            <a:extLst>
              <a:ext uri="{FF2B5EF4-FFF2-40B4-BE49-F238E27FC236}">
                <a16:creationId xmlns:a16="http://schemas.microsoft.com/office/drawing/2014/main" id="{D1529C62-38D1-F30F-30ED-E594288501D0}"/>
              </a:ext>
            </a:extLst>
          </p:cNvPr>
          <p:cNvSpPr>
            <a:spLocks noGrp="1"/>
          </p:cNvSpPr>
          <p:nvPr>
            <p:ph idx="1"/>
          </p:nvPr>
        </p:nvSpPr>
        <p:spPr>
          <a:xfrm>
            <a:off x="323111" y="771550"/>
            <a:ext cx="8470899" cy="4329071"/>
          </a:xfrm>
          <a:solidFill>
            <a:schemeClr val="tx1"/>
          </a:solidFill>
        </p:spPr>
        <p:txBody>
          <a:bodyPr>
            <a:noAutofit/>
          </a:bodyPr>
          <a:lstStyle/>
          <a:p>
            <a:pPr>
              <a:lnSpc>
                <a:spcPct val="150000"/>
              </a:lnSpc>
            </a:pPr>
            <a:r>
              <a:rPr lang="fr-FR" sz="1050" dirty="0">
                <a:solidFill>
                  <a:schemeClr val="bg1"/>
                </a:solidFill>
                <a:latin typeface="Helvetica 65 Medium" panose="020B0604020202020204" pitchFamily="34" charset="0"/>
              </a:rPr>
              <a:t>Les </a:t>
            </a:r>
            <a:r>
              <a:rPr lang="fr-FR" b="1" dirty="0"/>
              <a:t>fonctions cognitives </a:t>
            </a:r>
            <a:r>
              <a:rPr lang="fr-FR" sz="1050" dirty="0">
                <a:solidFill>
                  <a:schemeClr val="bg1"/>
                </a:solidFill>
                <a:latin typeface="Helvetica 65 Medium" panose="020B0604020202020204" pitchFamily="34" charset="0"/>
              </a:rPr>
              <a:t>désignent </a:t>
            </a:r>
            <a:r>
              <a:rPr lang="fr-FR" sz="1050" b="1" dirty="0">
                <a:solidFill>
                  <a:schemeClr val="bg1"/>
                </a:solidFill>
                <a:latin typeface="Helvetica 65 Medium" panose="020B0604020202020204" pitchFamily="34" charset="0"/>
              </a:rPr>
              <a:t>tous les processus </a:t>
            </a:r>
            <a:r>
              <a:rPr lang="fr-FR" sz="1050" dirty="0">
                <a:solidFill>
                  <a:schemeClr val="bg1"/>
                </a:solidFill>
                <a:latin typeface="Helvetica 65 Medium" panose="020B0604020202020204" pitchFamily="34" charset="0"/>
              </a:rPr>
              <a:t>par lesquels une personne va </a:t>
            </a:r>
            <a:r>
              <a:rPr lang="fr-FR" sz="1050" b="1" dirty="0">
                <a:solidFill>
                  <a:schemeClr val="bg1"/>
                </a:solidFill>
                <a:latin typeface="Helvetica 65 Medium" panose="020B0604020202020204" pitchFamily="34" charset="0"/>
              </a:rPr>
              <a:t>acquérir les informations</a:t>
            </a:r>
            <a:r>
              <a:rPr lang="fr-FR" sz="1050" dirty="0">
                <a:solidFill>
                  <a:schemeClr val="bg1"/>
                </a:solidFill>
                <a:latin typeface="Helvetica 65 Medium" panose="020B0604020202020204" pitchFamily="34" charset="0"/>
              </a:rPr>
              <a:t> dont elle a besoin </a:t>
            </a:r>
            <a:r>
              <a:rPr lang="fr-FR" sz="1050" b="1" dirty="0">
                <a:solidFill>
                  <a:schemeClr val="bg1"/>
                </a:solidFill>
                <a:latin typeface="Helvetica 65 Medium" panose="020B0604020202020204" pitchFamily="34" charset="0"/>
              </a:rPr>
              <a:t>pour régler son comportement dans la vie quotidienne </a:t>
            </a:r>
            <a:r>
              <a:rPr lang="fr-FR" sz="1050" dirty="0">
                <a:solidFill>
                  <a:schemeClr val="bg1"/>
                </a:solidFill>
                <a:latin typeface="Helvetica 65 Medium" panose="020B0604020202020204" pitchFamily="34" charset="0"/>
              </a:rPr>
              <a:t>(lire, parler, calculer, mémoriser, comprendre, planifier, exécuter...). </a:t>
            </a:r>
          </a:p>
          <a:p>
            <a:pPr>
              <a:lnSpc>
                <a:spcPct val="150000"/>
              </a:lnSpc>
            </a:pPr>
            <a:r>
              <a:rPr lang="fr-FR" sz="1050" dirty="0">
                <a:solidFill>
                  <a:schemeClr val="bg1"/>
                </a:solidFill>
                <a:latin typeface="Helvetica 65 Medium" panose="020B0604020202020204" pitchFamily="34" charset="0"/>
              </a:rPr>
              <a:t>Les </a:t>
            </a:r>
            <a:r>
              <a:rPr lang="fr-FR" b="1" dirty="0">
                <a:latin typeface="Helvetica 65 Medium" panose="020B0604020202020204" pitchFamily="34" charset="0"/>
              </a:rPr>
              <a:t>troubles cognitifs spécifiques</a:t>
            </a:r>
            <a:r>
              <a:rPr lang="fr-FR" sz="1050" dirty="0">
                <a:solidFill>
                  <a:schemeClr val="bg1"/>
                </a:solidFill>
                <a:latin typeface="Helvetica 65 Medium" panose="020B0604020202020204" pitchFamily="34" charset="0"/>
              </a:rPr>
              <a:t> et les </a:t>
            </a:r>
            <a:r>
              <a:rPr lang="fr-FR" b="1" dirty="0">
                <a:latin typeface="Helvetica 65 Medium" panose="020B0604020202020204" pitchFamily="34" charset="0"/>
              </a:rPr>
              <a:t>troubles des apprentissages </a:t>
            </a:r>
            <a:r>
              <a:rPr lang="fr-FR" sz="1050" dirty="0">
                <a:solidFill>
                  <a:schemeClr val="bg1"/>
                </a:solidFill>
                <a:latin typeface="Helvetica 65 Medium" panose="020B0604020202020204" pitchFamily="34" charset="0"/>
              </a:rPr>
              <a:t>qu'ils induisent sont donc très </a:t>
            </a:r>
            <a:r>
              <a:rPr lang="fr-FR" sz="1050" b="1" dirty="0">
                <a:solidFill>
                  <a:schemeClr val="bg1"/>
                </a:solidFill>
                <a:latin typeface="Helvetica 65 Medium" panose="020B0604020202020204" pitchFamily="34" charset="0"/>
              </a:rPr>
              <a:t>handicapants pour la scolarisation, l'insertion professionnelle et sociale. Acquis dès la naissance, ne se soignent pas.</a:t>
            </a:r>
          </a:p>
          <a:p>
            <a:pPr>
              <a:lnSpc>
                <a:spcPct val="150000"/>
              </a:lnSpc>
            </a:pPr>
            <a:r>
              <a:rPr lang="fr-FR" sz="1050" dirty="0">
                <a:solidFill>
                  <a:schemeClr val="bg1"/>
                </a:solidFill>
                <a:latin typeface="Helvetica 65 Medium" panose="020B0604020202020204" pitchFamily="34" charset="0"/>
              </a:rPr>
              <a:t>On les regroupe en </a:t>
            </a:r>
            <a:r>
              <a:rPr lang="fr-FR" b="1" dirty="0">
                <a:latin typeface="Helvetica 65 Medium" panose="020B0604020202020204" pitchFamily="34" charset="0"/>
              </a:rPr>
              <a:t>6 catégories de troubles </a:t>
            </a:r>
            <a:r>
              <a:rPr lang="fr-FR" dirty="0">
                <a:latin typeface="Helvetica 65 Medium" panose="020B0604020202020204" pitchFamily="34" charset="0"/>
              </a:rPr>
              <a:t>:</a:t>
            </a:r>
          </a:p>
          <a:p>
            <a:pPr>
              <a:lnSpc>
                <a:spcPct val="150000"/>
              </a:lnSpc>
            </a:pPr>
            <a:endParaRPr lang="fr-FR" sz="1050" dirty="0">
              <a:latin typeface="Helvetica 65 Medium" panose="020B0604020202020204" pitchFamily="34" charset="0"/>
            </a:endParaRPr>
          </a:p>
          <a:p>
            <a:pPr>
              <a:lnSpc>
                <a:spcPct val="150000"/>
              </a:lnSpc>
            </a:pPr>
            <a:endParaRPr lang="fr-FR" sz="1050" dirty="0">
              <a:latin typeface="Helvetica 65 Medium" panose="020B0604020202020204" pitchFamily="34" charset="0"/>
            </a:endParaRPr>
          </a:p>
          <a:p>
            <a:pPr>
              <a:lnSpc>
                <a:spcPct val="150000"/>
              </a:lnSpc>
            </a:pPr>
            <a:endParaRPr lang="fr-FR" sz="1050" dirty="0">
              <a:latin typeface="Helvetica 65 Medium" panose="020B0604020202020204" pitchFamily="34" charset="0"/>
            </a:endParaRPr>
          </a:p>
          <a:p>
            <a:pPr>
              <a:lnSpc>
                <a:spcPct val="150000"/>
              </a:lnSpc>
            </a:pPr>
            <a:endParaRPr lang="fr-FR" sz="1050" dirty="0">
              <a:latin typeface="Helvetica 65 Medium" panose="020B0604020202020204" pitchFamily="34" charset="0"/>
            </a:endParaRPr>
          </a:p>
          <a:p>
            <a:pPr>
              <a:lnSpc>
                <a:spcPct val="150000"/>
              </a:lnSpc>
            </a:pPr>
            <a:endParaRPr lang="fr-FR" sz="1050" dirty="0">
              <a:latin typeface="Helvetica 65 Medium" panose="020B0604020202020204" pitchFamily="34" charset="0"/>
            </a:endParaRPr>
          </a:p>
        </p:txBody>
      </p:sp>
      <p:pic>
        <p:nvPicPr>
          <p:cNvPr id="5122" name="Picture 2" descr="Handicap – v.l.c. research – OSY">
            <a:extLst>
              <a:ext uri="{FF2B5EF4-FFF2-40B4-BE49-F238E27FC236}">
                <a16:creationId xmlns:a16="http://schemas.microsoft.com/office/drawing/2014/main" id="{CCF4DF6B-CDE9-FFC7-06AD-1B3C0F3A2910}"/>
              </a:ext>
            </a:extLst>
          </p:cNvPr>
          <p:cNvPicPr>
            <a:picLocks noChangeAspect="1" noChangeArrowheads="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7438364" y="42879"/>
            <a:ext cx="526025" cy="5190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me 2">
            <a:extLst>
              <a:ext uri="{FF2B5EF4-FFF2-40B4-BE49-F238E27FC236}">
                <a16:creationId xmlns:a16="http://schemas.microsoft.com/office/drawing/2014/main" id="{B1ED2C8C-0254-F46E-C164-78D56079F5E5}"/>
              </a:ext>
            </a:extLst>
          </p:cNvPr>
          <p:cNvGraphicFramePr/>
          <p:nvPr>
            <p:extLst>
              <p:ext uri="{D42A27DB-BD31-4B8C-83A1-F6EECF244321}">
                <p14:modId xmlns:p14="http://schemas.microsoft.com/office/powerpoint/2010/main" val="1636344539"/>
              </p:ext>
            </p:extLst>
          </p:nvPr>
        </p:nvGraphicFramePr>
        <p:xfrm>
          <a:off x="2699792" y="2592714"/>
          <a:ext cx="6336704" cy="22904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58819821"/>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D8C370D0-4980-4034-B04D-995F0339827E}"/>
              </a:ext>
            </a:extLst>
          </p:cNvPr>
          <p:cNvSpPr>
            <a:spLocks noGrp="1"/>
          </p:cNvSpPr>
          <p:nvPr>
            <p:ph type="title"/>
          </p:nvPr>
        </p:nvSpPr>
        <p:spPr>
          <a:xfrm>
            <a:off x="827088" y="268288"/>
            <a:ext cx="8066087" cy="742950"/>
          </a:xfrm>
        </p:spPr>
        <p:txBody>
          <a:bodyPr/>
          <a:lstStyle/>
          <a:p>
            <a:pPr>
              <a:defRPr/>
            </a:pPr>
            <a:r>
              <a:rPr lang="fr-FR" dirty="0"/>
              <a:t>Sur ce handicap des troubles DYS </a:t>
            </a:r>
            <a:br>
              <a:rPr lang="fr-FR" dirty="0"/>
            </a:br>
            <a:r>
              <a:rPr lang="fr-FR" sz="2000" dirty="0"/>
              <a:t>dont 3 DYS sur le numérique</a:t>
            </a:r>
            <a:endParaRPr lang="fr-FR" dirty="0"/>
          </a:p>
        </p:txBody>
      </p:sp>
      <p:sp>
        <p:nvSpPr>
          <p:cNvPr id="6" name="Espace réservé du contenu 5">
            <a:extLst>
              <a:ext uri="{FF2B5EF4-FFF2-40B4-BE49-F238E27FC236}">
                <a16:creationId xmlns:a16="http://schemas.microsoft.com/office/drawing/2014/main" id="{02A3F1F0-3D97-4DD6-A7FB-EE58B43F86D2}"/>
              </a:ext>
            </a:extLst>
          </p:cNvPr>
          <p:cNvSpPr>
            <a:spLocks noGrp="1"/>
          </p:cNvSpPr>
          <p:nvPr>
            <p:ph sz="half" idx="1"/>
          </p:nvPr>
        </p:nvSpPr>
        <p:spPr>
          <a:xfrm>
            <a:off x="107950" y="1397000"/>
            <a:ext cx="4751388" cy="3257550"/>
          </a:xfrm>
        </p:spPr>
        <p:txBody>
          <a:bodyPr>
            <a:normAutofit fontScale="92500"/>
          </a:bodyPr>
          <a:lstStyle/>
          <a:p>
            <a:pPr marL="447675" lvl="1" indent="-171450">
              <a:spcBef>
                <a:spcPts val="1200"/>
              </a:spcBef>
              <a:buClr>
                <a:srgbClr val="FF6600"/>
              </a:buClr>
              <a:buSzPct val="125000"/>
              <a:buFont typeface="Wingdings" panose="05000000000000000000" pitchFamily="2" charset="2"/>
              <a:buChar char="§"/>
              <a:defRPr/>
            </a:pPr>
            <a:r>
              <a:rPr lang="fr-FR" altLang="fr-FR" sz="1400" dirty="0">
                <a:solidFill>
                  <a:srgbClr val="FE7900"/>
                </a:solidFill>
                <a:latin typeface="+mj-lt"/>
              </a:rPr>
              <a:t>Dyslexie : </a:t>
            </a:r>
            <a:r>
              <a:rPr lang="fr-FR" altLang="fr-FR" sz="1400" dirty="0">
                <a:solidFill>
                  <a:schemeClr val="bg1"/>
                </a:solidFill>
                <a:latin typeface="Helvetica 55 Roman" panose="020B0604020202020204" pitchFamily="34" charset="0"/>
              </a:rPr>
              <a:t>Les dyslexiques confondent les lettres qui ont des formes voisines, inversent les syllabes en lisant, ont du mal à associer les sons entendus avec les lettres correspondantes, à s'orienter dans le temps et l'espace.</a:t>
            </a:r>
          </a:p>
          <a:p>
            <a:pPr marL="447675" lvl="1" indent="-171450">
              <a:spcBef>
                <a:spcPts val="1200"/>
              </a:spcBef>
              <a:buClr>
                <a:srgbClr val="FF6600"/>
              </a:buClr>
              <a:buSzPct val="125000"/>
              <a:buFont typeface="Wingdings" panose="05000000000000000000" pitchFamily="2" charset="2"/>
              <a:buChar char="§"/>
              <a:defRPr/>
            </a:pPr>
            <a:r>
              <a:rPr lang="fr-FR" altLang="fr-FR" sz="1400" dirty="0">
                <a:solidFill>
                  <a:srgbClr val="FE7900"/>
                </a:solidFill>
                <a:latin typeface="+mj-lt"/>
              </a:rPr>
              <a:t>Dysorthographie </a:t>
            </a:r>
            <a:r>
              <a:rPr lang="fr-FR" altLang="fr-FR" sz="1400" dirty="0">
                <a:latin typeface="+mj-lt"/>
              </a:rPr>
              <a:t>: </a:t>
            </a:r>
            <a:r>
              <a:rPr lang="fr-FR" altLang="fr-FR" sz="1400" dirty="0">
                <a:solidFill>
                  <a:schemeClr val="bg1"/>
                </a:solidFill>
                <a:latin typeface="Helvetica 55 Roman" panose="020B0604020202020204" pitchFamily="34" charset="0"/>
              </a:rPr>
              <a:t>Ce problème peut se traduire à l'écrit par les difficultés suivantes : Erreurs de découpage ; disparition ou transformation de certains sons ; Inversions ; fautes d'orthographe, de conjugaison, de grammaire et d'analyse </a:t>
            </a:r>
            <a:endParaRPr lang="fr-FR" altLang="fr-FR" sz="1400" dirty="0">
              <a:solidFill>
                <a:srgbClr val="FE7900"/>
              </a:solidFill>
              <a:latin typeface="Helvetica 55 Roman" panose="020B0604020202020204" pitchFamily="34" charset="0"/>
            </a:endParaRPr>
          </a:p>
          <a:p>
            <a:pPr marL="447675" lvl="1" indent="-171450">
              <a:spcBef>
                <a:spcPts val="1200"/>
              </a:spcBef>
              <a:buClr>
                <a:srgbClr val="FF6600"/>
              </a:buClr>
              <a:buSzPct val="125000"/>
              <a:buFont typeface="Wingdings" panose="05000000000000000000" pitchFamily="2" charset="2"/>
              <a:buChar char="§"/>
              <a:defRPr/>
            </a:pPr>
            <a:r>
              <a:rPr lang="fr-FR" altLang="fr-FR" sz="1400" dirty="0">
                <a:latin typeface="+mj-lt"/>
              </a:rPr>
              <a:t>Dyspraxie : </a:t>
            </a:r>
            <a:r>
              <a:rPr lang="fr-FR" altLang="fr-FR" sz="1400" dirty="0">
                <a:solidFill>
                  <a:schemeClr val="bg1"/>
                </a:solidFill>
                <a:latin typeface="Helvetica 55 Roman" panose="020B0604020202020204" pitchFamily="34" charset="0"/>
              </a:rPr>
              <a:t>difficultés pour effectuer ce qu'on appelle des praxies, c'est-à-dire les gestes qui ont été appris et qui deviennent des réflexes : utiliser des ciseaux, plier une feuille, se servir de l'eau… Cela peut également entraîner des difficultés à lire et à écrire, car lire et écrire font également appel à des praxies !</a:t>
            </a:r>
          </a:p>
          <a:p>
            <a:pPr marL="285750" indent="-285750">
              <a:spcBef>
                <a:spcPts val="1200"/>
              </a:spcBef>
              <a:buClr>
                <a:srgbClr val="FF6600"/>
              </a:buClr>
              <a:buSzPct val="125000"/>
              <a:buFont typeface="Wingdings" panose="05000000000000000000" pitchFamily="2" charset="2"/>
              <a:buChar char="§"/>
              <a:defRPr/>
            </a:pPr>
            <a:endParaRPr lang="fr-FR" altLang="fr-FR" sz="1600" dirty="0">
              <a:latin typeface="+mj-lt"/>
            </a:endParaRPr>
          </a:p>
        </p:txBody>
      </p:sp>
      <p:pic>
        <p:nvPicPr>
          <p:cNvPr id="123908" name="Image 3" descr="2e image de comment le texte de la 1ère image, une personne dyslexique voit les mots, c'est à dire que les lettres se mélangent : Des suontlois numériqies pour fcetiilar la lreuce !">
            <a:extLst>
              <a:ext uri="{FF2B5EF4-FFF2-40B4-BE49-F238E27FC236}">
                <a16:creationId xmlns:a16="http://schemas.microsoft.com/office/drawing/2014/main" id="{77974F86-45E3-48E2-A1F3-685BED7D43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1963" y="2728912"/>
            <a:ext cx="3317875" cy="792163"/>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23909" name="Image 5" descr="1ere image du texte comme il devrait être lu : Des solutions numériques pour faciliter la lecture !">
            <a:extLst>
              <a:ext uri="{FF2B5EF4-FFF2-40B4-BE49-F238E27FC236}">
                <a16:creationId xmlns:a16="http://schemas.microsoft.com/office/drawing/2014/main" id="{272B4B8E-C124-41D3-999D-B43D2AA852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14975" y="1673225"/>
            <a:ext cx="3317875" cy="890587"/>
          </a:xfrm>
          <a:prstGeom prst="rect">
            <a:avLst/>
          </a:prstGeom>
          <a:noFill/>
          <a:ln w="57150">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123910" name="Image 3" descr="lendemain = lent de main&#10;sept = step&#10;priorité = propriété">
            <a:extLst>
              <a:ext uri="{FF2B5EF4-FFF2-40B4-BE49-F238E27FC236}">
                <a16:creationId xmlns:a16="http://schemas.microsoft.com/office/drawing/2014/main" id="{95648483-59AF-4F5A-936C-655F6E8215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3687762"/>
            <a:ext cx="22018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3911" name="Groupe 6">
            <a:extLst>
              <a:ext uri="{FF2B5EF4-FFF2-40B4-BE49-F238E27FC236}">
                <a16:creationId xmlns:a16="http://schemas.microsoft.com/office/drawing/2014/main" id="{450A0D09-13CF-4D71-A424-4D6F89FA5C00}"/>
              </a:ext>
            </a:extLst>
          </p:cNvPr>
          <p:cNvGrpSpPr>
            <a:grpSpLocks/>
          </p:cNvGrpSpPr>
          <p:nvPr/>
        </p:nvGrpSpPr>
        <p:grpSpPr bwMode="auto">
          <a:xfrm>
            <a:off x="8294688" y="123825"/>
            <a:ext cx="671512" cy="658813"/>
            <a:chOff x="8294688" y="123825"/>
            <a:chExt cx="671512" cy="658813"/>
          </a:xfrm>
        </p:grpSpPr>
        <p:grpSp>
          <p:nvGrpSpPr>
            <p:cNvPr id="123912" name="Groupe 13">
              <a:extLst>
                <a:ext uri="{FF2B5EF4-FFF2-40B4-BE49-F238E27FC236}">
                  <a16:creationId xmlns:a16="http://schemas.microsoft.com/office/drawing/2014/main" id="{E2A59A96-29B4-4963-BFAE-C148E61335EE}"/>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16" name="Forme libre 17">
                <a:extLst>
                  <a:ext uri="{FF2B5EF4-FFF2-40B4-BE49-F238E27FC236}">
                    <a16:creationId xmlns:a16="http://schemas.microsoft.com/office/drawing/2014/main" id="{3C4D73BD-1300-47BA-8230-36760862B2AA}"/>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23916" name="Image 15">
                <a:extLst>
                  <a:ext uri="{FF2B5EF4-FFF2-40B4-BE49-F238E27FC236}">
                    <a16:creationId xmlns:a16="http://schemas.microsoft.com/office/drawing/2014/main" id="{E6B64C69-5969-48BE-A770-91C8EF7440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Ellipse 13">
              <a:extLst>
                <a:ext uri="{FF2B5EF4-FFF2-40B4-BE49-F238E27FC236}">
                  <a16:creationId xmlns:a16="http://schemas.microsoft.com/office/drawing/2014/main" id="{224C0294-B202-4CC5-8844-E678A395DAFA}"/>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23914" name="Image 10">
              <a:extLst>
                <a:ext uri="{FF2B5EF4-FFF2-40B4-BE49-F238E27FC236}">
                  <a16:creationId xmlns:a16="http://schemas.microsoft.com/office/drawing/2014/main" id="{E6C826FA-96C8-47FA-955E-C4C9911B2947}"/>
                </a:ext>
              </a:extLst>
            </p:cNvPr>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ZoneTexte 2">
            <a:extLst>
              <a:ext uri="{FF2B5EF4-FFF2-40B4-BE49-F238E27FC236}">
                <a16:creationId xmlns:a16="http://schemas.microsoft.com/office/drawing/2014/main" id="{3A6D6DCB-9C7E-68C1-820A-B8F7B0EAB3ED}"/>
              </a:ext>
            </a:extLst>
          </p:cNvPr>
          <p:cNvSpPr txBox="1"/>
          <p:nvPr/>
        </p:nvSpPr>
        <p:spPr>
          <a:xfrm>
            <a:off x="5004048" y="835175"/>
            <a:ext cx="4032002" cy="553998"/>
          </a:xfrm>
          <a:prstGeom prst="rect">
            <a:avLst/>
          </a:prstGeom>
          <a:noFill/>
        </p:spPr>
        <p:txBody>
          <a:bodyPr wrap="square">
            <a:spAutoFit/>
          </a:bodyPr>
          <a:lstStyle/>
          <a:p>
            <a:pPr marL="285750" indent="-285750">
              <a:buFont typeface="Arial" panose="020B0604020202020204" pitchFamily="34" charset="0"/>
              <a:buChar char="•"/>
            </a:pPr>
            <a:r>
              <a:rPr lang="fr-FR" altLang="fr-FR" b="1" dirty="0">
                <a:highlight>
                  <a:srgbClr val="FFFF00"/>
                </a:highlight>
                <a:hlinkClick r:id="rId8"/>
              </a:rPr>
              <a:t>http://espace-dys.fr/orange/#/intro</a:t>
            </a:r>
            <a:endParaRPr lang="fr-FR" altLang="fr-FR" b="1" dirty="0">
              <a:solidFill>
                <a:schemeClr val="bg1"/>
              </a:solidFill>
              <a:highlight>
                <a:srgbClr val="FFFF00"/>
              </a:highlight>
            </a:endParaRPr>
          </a:p>
          <a:p>
            <a:pPr marL="285750" indent="-285750">
              <a:buFont typeface="Arial" panose="020B0604020202020204" pitchFamily="34" charset="0"/>
              <a:buChar char="•"/>
            </a:pPr>
            <a:r>
              <a:rPr lang="fr-FR" sz="1600" dirty="0">
                <a:solidFill>
                  <a:schemeClr val="bg1"/>
                </a:solidFill>
              </a:rPr>
              <a:t>http://espace-dys.fr/orange/#/dyspraxie</a:t>
            </a:r>
            <a:endParaRPr lang="fr-FR" altLang="fr-FR" sz="1600" dirty="0">
              <a:solidFill>
                <a:schemeClr val="bg1"/>
              </a:solidFill>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8B47F313-049D-4968-B778-EB18CE644254}"/>
              </a:ext>
            </a:extLst>
          </p:cNvPr>
          <p:cNvSpPr>
            <a:spLocks noGrp="1"/>
          </p:cNvSpPr>
          <p:nvPr>
            <p:ph type="title"/>
          </p:nvPr>
        </p:nvSpPr>
        <p:spPr>
          <a:xfrm>
            <a:off x="827088" y="268288"/>
            <a:ext cx="8066087" cy="742950"/>
          </a:xfrm>
        </p:spPr>
        <p:txBody>
          <a:bodyPr/>
          <a:lstStyle/>
          <a:p>
            <a:pPr>
              <a:defRPr/>
            </a:pPr>
            <a:r>
              <a:rPr lang="fr-FR" dirty="0"/>
              <a:t>Sur ce handicap TDAH</a:t>
            </a:r>
            <a:br>
              <a:rPr lang="fr-FR" dirty="0"/>
            </a:br>
            <a:r>
              <a:rPr lang="fr-FR" sz="2000" dirty="0">
                <a:latin typeface="Helvetica 55 Roman" panose="020B0604020202020204" pitchFamily="34" charset="0"/>
              </a:rPr>
              <a:t>(Troubles du Déficit de l’Attention avec ou sans Hyperactivité)</a:t>
            </a:r>
            <a:endParaRPr lang="fr-FR" dirty="0">
              <a:latin typeface="Helvetica 55 Roman" panose="020B0604020202020204" pitchFamily="34" charset="0"/>
            </a:endParaRPr>
          </a:p>
        </p:txBody>
      </p:sp>
      <p:graphicFrame>
        <p:nvGraphicFramePr>
          <p:cNvPr id="12" name="Espace réservé du contenu 11">
            <a:extLst>
              <a:ext uri="{FF2B5EF4-FFF2-40B4-BE49-F238E27FC236}">
                <a16:creationId xmlns:a16="http://schemas.microsoft.com/office/drawing/2014/main" id="{7B00010F-E5AC-492B-9C03-EB7B3678875C}"/>
              </a:ext>
            </a:extLst>
          </p:cNvPr>
          <p:cNvGraphicFramePr>
            <a:graphicFrameLocks noGrp="1"/>
          </p:cNvGraphicFramePr>
          <p:nvPr>
            <p:ph sz="half" idx="1"/>
          </p:nvPr>
        </p:nvGraphicFramePr>
        <p:xfrm>
          <a:off x="953353" y="1015526"/>
          <a:ext cx="3330615" cy="3859686"/>
        </p:xfrm>
        <a:graphic>
          <a:graphicData uri="http://schemas.openxmlformats.org/drawingml/2006/table">
            <a:tbl>
              <a:tblPr>
                <a:tableStyleId>{5C22544A-7EE6-4342-B048-85BDC9FD1C3A}</a:tableStyleId>
              </a:tblPr>
              <a:tblGrid>
                <a:gridCol w="397407">
                  <a:extLst>
                    <a:ext uri="{9D8B030D-6E8A-4147-A177-3AD203B41FA5}">
                      <a16:colId xmlns:a16="http://schemas.microsoft.com/office/drawing/2014/main" val="20000"/>
                    </a:ext>
                  </a:extLst>
                </a:gridCol>
                <a:gridCol w="2933208">
                  <a:extLst>
                    <a:ext uri="{9D8B030D-6E8A-4147-A177-3AD203B41FA5}">
                      <a16:colId xmlns:a16="http://schemas.microsoft.com/office/drawing/2014/main" val="20001"/>
                    </a:ext>
                  </a:extLst>
                </a:gridCol>
              </a:tblGrid>
              <a:tr h="550066">
                <a:tc>
                  <a:txBody>
                    <a:bodyPr/>
                    <a:lstStyle/>
                    <a:p>
                      <a:pPr algn="ctr" fontAlgn="ctr"/>
                      <a:r>
                        <a:rPr lang="fr-FR" sz="1100" u="none" strike="noStrike" dirty="0">
                          <a:effectLst/>
                        </a:rPr>
                        <a:t>Thème</a:t>
                      </a:r>
                      <a:endParaRPr lang="fr-FR" sz="1100" b="0" i="0" u="none" strike="noStrike" dirty="0">
                        <a:solidFill>
                          <a:srgbClr val="000000"/>
                        </a:solidFill>
                        <a:effectLst/>
                        <a:latin typeface="Calibri" panose="020F0502020204030204" pitchFamily="34" charset="0"/>
                      </a:endParaRPr>
                    </a:p>
                  </a:txBody>
                  <a:tcPr marL="5376" marR="5376" marT="5376" marB="0" vert="vert27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fr-FR" sz="1100" u="none" strike="noStrike" dirty="0">
                          <a:effectLst/>
                        </a:rPr>
                        <a:t>Fonction</a:t>
                      </a:r>
                      <a:endParaRPr lang="fr-FR" sz="1100" b="0" i="0" u="none" strike="noStrike" dirty="0">
                        <a:solidFill>
                          <a:srgbClr val="000000"/>
                        </a:solidFill>
                        <a:effectLst/>
                        <a:latin typeface="Calibri" panose="020F0502020204030204" pitchFamily="34" charset="0"/>
                      </a:endParaRPr>
                    </a:p>
                  </a:txBody>
                  <a:tcPr marL="5376" marR="5376" marT="537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402355">
                <a:tc rowSpan="5">
                  <a:txBody>
                    <a:bodyPr/>
                    <a:lstStyle/>
                    <a:p>
                      <a:pPr algn="ctr" fontAlgn="ctr"/>
                      <a:r>
                        <a:rPr lang="fr-FR" sz="1100" u="none" strike="noStrike" dirty="0">
                          <a:effectLst/>
                        </a:rPr>
                        <a:t>FONCTIONS EXECUTIVES</a:t>
                      </a:r>
                      <a:endParaRPr lang="fr-FR" sz="1100" b="0" i="0" u="none" strike="noStrike" dirty="0">
                        <a:solidFill>
                          <a:srgbClr val="000000"/>
                        </a:solidFill>
                        <a:effectLst/>
                        <a:latin typeface="Calibri" panose="020F0502020204030204" pitchFamily="34" charset="0"/>
                      </a:endParaRPr>
                    </a:p>
                  </a:txBody>
                  <a:tcPr marL="5376" marR="5376" marT="5376" marB="0" vert="vert27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l" fontAlgn="b"/>
                      <a:r>
                        <a:rPr lang="fr-FR" sz="1100" u="none" strike="noStrike" dirty="0">
                          <a:effectLst/>
                          <a:latin typeface="Helvetica 55 Roman" panose="020B0604020202020204" pitchFamily="34" charset="0"/>
                        </a:rPr>
                        <a:t>Mémoire de travail (manipuler des info, double tâche, compréhension)</a:t>
                      </a:r>
                      <a:endParaRPr lang="fr-FR" sz="1100" b="0" i="0" u="none" strike="noStrike" dirty="0">
                        <a:solidFill>
                          <a:srgbClr val="000000"/>
                        </a:solidFill>
                        <a:effectLst/>
                        <a:latin typeface="Helvetica 55 Roman" panose="020B0604020202020204" pitchFamily="34" charset="0"/>
                      </a:endParaRPr>
                    </a:p>
                  </a:txBody>
                  <a:tcPr marL="72000" marR="5376" marT="537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00715">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Inhibition (cognitives, comportementales, émotionnelle =&gt; attente soutenue, auto-contrôle et auto-régulation des émotions)</a:t>
                      </a:r>
                      <a:endParaRPr lang="fr-FR" sz="1100" b="0" i="0" u="none" strike="noStrike" dirty="0">
                        <a:solidFill>
                          <a:srgbClr val="000000"/>
                        </a:solidFill>
                        <a:effectLst/>
                        <a:latin typeface="Helvetica 55 Roman" panose="020B0604020202020204" pitchFamily="34" charset="0"/>
                      </a:endParaRPr>
                    </a:p>
                  </a:txBody>
                  <a:tcPr marL="72000" marR="5376" marT="537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02355">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Planification (procéder par étape, anticiper, organiser, gestion du temps)</a:t>
                      </a:r>
                      <a:endParaRPr lang="fr-FR" sz="1100" b="0" i="0" u="none" strike="noStrike" dirty="0">
                        <a:solidFill>
                          <a:srgbClr val="000000"/>
                        </a:solidFill>
                        <a:effectLst/>
                        <a:latin typeface="Helvetica 55 Roman" panose="020B0604020202020204" pitchFamily="34" charset="0"/>
                      </a:endParaRPr>
                    </a:p>
                  </a:txBody>
                  <a:tcPr marL="72000" marR="5376" marT="537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02355">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Flexibité mentale (s'adapter, s'ajuster, gestion des imprévus, créativité)</a:t>
                      </a:r>
                      <a:endParaRPr lang="fr-FR" sz="1100" b="0" i="0" u="none" strike="noStrike" dirty="0">
                        <a:solidFill>
                          <a:srgbClr val="000000"/>
                        </a:solidFill>
                        <a:effectLst/>
                        <a:latin typeface="Helvetica 55 Roman" panose="020B0604020202020204" pitchFamily="34" charset="0"/>
                      </a:endParaRPr>
                    </a:p>
                  </a:txBody>
                  <a:tcPr marL="72000" marR="5376" marT="537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02355">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L'initiation et exécution (passer à l'action, exécuter et terminer une tâche)</a:t>
                      </a:r>
                      <a:endParaRPr lang="fr-FR" sz="1100" b="0" i="0" u="none" strike="noStrike" dirty="0">
                        <a:solidFill>
                          <a:srgbClr val="000000"/>
                        </a:solidFill>
                        <a:effectLst/>
                        <a:latin typeface="Helvetica 55 Roman" panose="020B0604020202020204" pitchFamily="34" charset="0"/>
                      </a:endParaRPr>
                    </a:p>
                  </a:txBody>
                  <a:tcPr marL="72000" marR="5376" marT="537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57069">
                <a:tc rowSpan="4">
                  <a:txBody>
                    <a:bodyPr/>
                    <a:lstStyle/>
                    <a:p>
                      <a:pPr algn="ctr" fontAlgn="ctr"/>
                      <a:r>
                        <a:rPr lang="fr-FR" sz="1100" u="none" strike="noStrike" dirty="0">
                          <a:effectLst/>
                        </a:rPr>
                        <a:t>LECTURE</a:t>
                      </a:r>
                      <a:endParaRPr lang="fr-FR" sz="1100" b="0" i="0" u="none" strike="noStrike" dirty="0">
                        <a:solidFill>
                          <a:srgbClr val="000000"/>
                        </a:solidFill>
                        <a:effectLst/>
                        <a:latin typeface="Calibri" panose="020F0502020204030204" pitchFamily="34" charset="0"/>
                      </a:endParaRPr>
                    </a:p>
                  </a:txBody>
                  <a:tcPr marL="5376" marR="5376" marT="5376" marB="0" vert="vert27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l" fontAlgn="b"/>
                      <a:r>
                        <a:rPr lang="fr-FR" sz="1100" u="none" strike="noStrike" dirty="0">
                          <a:effectLst/>
                          <a:latin typeface="Helvetica 55 Roman" panose="020B0604020202020204" pitchFamily="34" charset="0"/>
                        </a:rPr>
                        <a:t>Reconnaissance de la forme visuelle des mots</a:t>
                      </a:r>
                      <a:endParaRPr lang="fr-FR" sz="1100" b="1" i="0" u="none" strike="noStrike" dirty="0">
                        <a:solidFill>
                          <a:srgbClr val="000000"/>
                        </a:solidFill>
                        <a:effectLst/>
                        <a:latin typeface="Helvetica 55 Roman" panose="020B0604020202020204" pitchFamily="34" charset="0"/>
                      </a:endParaRPr>
                    </a:p>
                  </a:txBody>
                  <a:tcPr marL="72000" marR="5376" marT="537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57069">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Implicites, pragmatique du langage et inférences</a:t>
                      </a:r>
                      <a:endParaRPr lang="fr-FR" sz="1100" b="1" i="0" u="none" strike="noStrike" dirty="0">
                        <a:solidFill>
                          <a:srgbClr val="000000"/>
                        </a:solidFill>
                        <a:effectLst/>
                        <a:latin typeface="Helvetica 55 Roman" panose="020B0604020202020204" pitchFamily="34" charset="0"/>
                      </a:endParaRPr>
                    </a:p>
                  </a:txBody>
                  <a:tcPr marL="72000" marR="5376" marT="537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03995">
                <a:tc vMerge="1">
                  <a:txBody>
                    <a:bodyPr/>
                    <a:lstStyle/>
                    <a:p>
                      <a:endParaRPr lang="fr-FR"/>
                    </a:p>
                  </a:txBody>
                  <a:tcPr/>
                </a:tc>
                <a:tc>
                  <a:txBody>
                    <a:bodyPr/>
                    <a:lstStyle/>
                    <a:p>
                      <a:pPr algn="l" fontAlgn="ctr"/>
                      <a:r>
                        <a:rPr lang="fr-FR" sz="1100" u="none" strike="noStrike" dirty="0" err="1">
                          <a:effectLst/>
                        </a:rPr>
                        <a:t>Occulomotricité</a:t>
                      </a:r>
                      <a:r>
                        <a:rPr lang="fr-FR" sz="1100" u="none" strike="noStrike" dirty="0">
                          <a:effectLst/>
                        </a:rPr>
                        <a:t> (saccades)</a:t>
                      </a:r>
                      <a:endParaRPr lang="fr-FR" sz="1100" b="1" i="0" u="none" strike="noStrike" dirty="0">
                        <a:solidFill>
                          <a:srgbClr val="000000"/>
                        </a:solidFill>
                        <a:effectLst/>
                        <a:latin typeface="Arial" panose="020B0604020202020204" pitchFamily="34" charset="0"/>
                      </a:endParaRPr>
                    </a:p>
                  </a:txBody>
                  <a:tcPr marL="72000" marR="5376" marT="537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81352">
                <a:tc vMerge="1">
                  <a:txBody>
                    <a:bodyPr/>
                    <a:lstStyle/>
                    <a:p>
                      <a:endParaRPr lang="fr-FR"/>
                    </a:p>
                  </a:txBody>
                  <a:tcPr/>
                </a:tc>
                <a:tc>
                  <a:txBody>
                    <a:bodyPr/>
                    <a:lstStyle/>
                    <a:p>
                      <a:pPr algn="l" fontAlgn="b"/>
                      <a:r>
                        <a:rPr lang="fr-FR" sz="1100" u="none" strike="noStrike" dirty="0">
                          <a:effectLst/>
                        </a:rPr>
                        <a:t>Compréhension</a:t>
                      </a:r>
                      <a:endParaRPr lang="fr-FR" sz="1100" b="1" i="0" u="none" strike="noStrike" dirty="0">
                        <a:solidFill>
                          <a:srgbClr val="000000"/>
                        </a:solidFill>
                        <a:effectLst/>
                        <a:latin typeface="Arial" panose="020B0604020202020204" pitchFamily="34" charset="0"/>
                      </a:endParaRPr>
                    </a:p>
                  </a:txBody>
                  <a:tcPr marL="72000" marR="5376" marT="537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graphicFrame>
        <p:nvGraphicFramePr>
          <p:cNvPr id="15" name="Tableau 14">
            <a:extLst>
              <a:ext uri="{FF2B5EF4-FFF2-40B4-BE49-F238E27FC236}">
                <a16:creationId xmlns:a16="http://schemas.microsoft.com/office/drawing/2014/main" id="{F98588FC-8465-418F-9DDC-DF621FA7D839}"/>
              </a:ext>
            </a:extLst>
          </p:cNvPr>
          <p:cNvGraphicFramePr>
            <a:graphicFrameLocks noGrp="1"/>
          </p:cNvGraphicFramePr>
          <p:nvPr/>
        </p:nvGraphicFramePr>
        <p:xfrm>
          <a:off x="4781129" y="1011238"/>
          <a:ext cx="3258605" cy="3924727"/>
        </p:xfrm>
        <a:graphic>
          <a:graphicData uri="http://schemas.openxmlformats.org/drawingml/2006/table">
            <a:tbl>
              <a:tblPr>
                <a:tableStyleId>{5C22544A-7EE6-4342-B048-85BDC9FD1C3A}</a:tableStyleId>
              </a:tblPr>
              <a:tblGrid>
                <a:gridCol w="465515">
                  <a:extLst>
                    <a:ext uri="{9D8B030D-6E8A-4147-A177-3AD203B41FA5}">
                      <a16:colId xmlns:a16="http://schemas.microsoft.com/office/drawing/2014/main" val="20000"/>
                    </a:ext>
                  </a:extLst>
                </a:gridCol>
                <a:gridCol w="2793090">
                  <a:extLst>
                    <a:ext uri="{9D8B030D-6E8A-4147-A177-3AD203B41FA5}">
                      <a16:colId xmlns:a16="http://schemas.microsoft.com/office/drawing/2014/main" val="20001"/>
                    </a:ext>
                  </a:extLst>
                </a:gridCol>
              </a:tblGrid>
              <a:tr h="512434">
                <a:tc>
                  <a:txBody>
                    <a:bodyPr/>
                    <a:lstStyle/>
                    <a:p>
                      <a:pPr algn="ctr" fontAlgn="ctr"/>
                      <a:r>
                        <a:rPr lang="fr-FR" sz="1100" u="none" strike="noStrike" dirty="0">
                          <a:effectLst/>
                        </a:rPr>
                        <a:t>Thème</a:t>
                      </a:r>
                      <a:endParaRPr lang="fr-FR" sz="1100" b="0" i="0" u="none" strike="noStrike" dirty="0">
                        <a:solidFill>
                          <a:srgbClr val="000000"/>
                        </a:solidFill>
                        <a:effectLst/>
                        <a:latin typeface="Calibri" panose="020F0502020204030204" pitchFamily="34" charset="0"/>
                      </a:endParaRPr>
                    </a:p>
                  </a:txBody>
                  <a:tcPr marL="6599" marR="6599" marT="6599" marB="0" vert="vert27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fr-FR" sz="1100" u="none" strike="noStrike" dirty="0">
                          <a:effectLst/>
                        </a:rPr>
                        <a:t>Fonction</a:t>
                      </a:r>
                      <a:endParaRPr lang="fr-FR" sz="1100" b="0" i="0" u="none" strike="noStrike" dirty="0">
                        <a:solidFill>
                          <a:srgbClr val="000000"/>
                        </a:solidFill>
                        <a:effectLst/>
                        <a:latin typeface="Calibri" panose="020F0502020204030204" pitchFamily="34" charset="0"/>
                      </a:endParaRPr>
                    </a:p>
                  </a:txBody>
                  <a:tcPr marL="6599" marR="6599" marT="65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167842">
                <a:tc rowSpan="3">
                  <a:txBody>
                    <a:bodyPr/>
                    <a:lstStyle/>
                    <a:p>
                      <a:pPr algn="r" fontAlgn="b"/>
                      <a:endParaRPr lang="fr-FR" sz="1100" u="none" strike="noStrike" dirty="0">
                        <a:effectLst/>
                      </a:endParaRPr>
                    </a:p>
                    <a:p>
                      <a:pPr algn="r" fontAlgn="b"/>
                      <a:endParaRPr lang="fr-FR" sz="1100" u="none" strike="noStrike" dirty="0">
                        <a:effectLst/>
                      </a:endParaRPr>
                    </a:p>
                    <a:p>
                      <a:pPr algn="r" fontAlgn="b"/>
                      <a:r>
                        <a:rPr lang="fr-FR" sz="1100" u="none" strike="noStrike" dirty="0">
                          <a:effectLst/>
                        </a:rPr>
                        <a:t>REDACTION</a:t>
                      </a:r>
                    </a:p>
                    <a:p>
                      <a:pPr algn="r" fontAlgn="b"/>
                      <a:endParaRPr lang="fr-FR" sz="1100" b="0" i="0" u="none" strike="noStrike" dirty="0">
                        <a:solidFill>
                          <a:srgbClr val="000000"/>
                        </a:solidFill>
                        <a:effectLst/>
                        <a:latin typeface="Calibri" panose="020F0502020204030204" pitchFamily="34" charset="0"/>
                      </a:endParaRPr>
                    </a:p>
                  </a:txBody>
                  <a:tcPr marL="6599" marR="6599" marT="6599" marB="0" vert="vert27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fr-FR" sz="1100" u="none" strike="noStrike" dirty="0">
                          <a:effectLst/>
                          <a:latin typeface="Helvetica 55 Roman" panose="020B0604020202020204" pitchFamily="34" charset="0"/>
                        </a:rPr>
                        <a:t>Orthographe</a:t>
                      </a:r>
                      <a:endParaRPr lang="fr-FR" sz="1100" b="1" i="0" u="none" strike="noStrike" dirty="0">
                        <a:solidFill>
                          <a:srgbClr val="000000"/>
                        </a:solidFill>
                        <a:effectLst/>
                        <a:latin typeface="Helvetica 55 Roman" panose="020B0604020202020204" pitchFamily="34" charset="0"/>
                      </a:endParaRPr>
                    </a:p>
                  </a:txBody>
                  <a:tcPr marL="72000" marR="6599" marT="659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03715">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Geste graphomoteur</a:t>
                      </a:r>
                      <a:endParaRPr lang="fr-FR" sz="1100" b="1" i="0" u="none" strike="noStrike" dirty="0">
                        <a:solidFill>
                          <a:srgbClr val="000000"/>
                        </a:solidFill>
                        <a:effectLst/>
                        <a:latin typeface="Helvetica 55 Roman" panose="020B0604020202020204" pitchFamily="34" charset="0"/>
                      </a:endParaRPr>
                    </a:p>
                  </a:txBody>
                  <a:tcPr marL="72000" marR="6599" marT="659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80846">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Organisation des idées, synthèse</a:t>
                      </a:r>
                      <a:endParaRPr lang="fr-FR" sz="1100" b="1" i="0" u="none" strike="noStrike" dirty="0">
                        <a:solidFill>
                          <a:srgbClr val="000000"/>
                        </a:solidFill>
                        <a:effectLst/>
                        <a:latin typeface="Helvetica 55 Roman" panose="020B0604020202020204" pitchFamily="34" charset="0"/>
                      </a:endParaRPr>
                    </a:p>
                  </a:txBody>
                  <a:tcPr marL="72000" marR="6599" marT="659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51859">
                <a:tc rowSpan="4">
                  <a:txBody>
                    <a:bodyPr/>
                    <a:lstStyle/>
                    <a:p>
                      <a:pPr algn="ctr" fontAlgn="ctr"/>
                      <a:r>
                        <a:rPr lang="fr-FR" sz="1100" u="none" strike="noStrike" dirty="0">
                          <a:effectLst/>
                        </a:rPr>
                        <a:t>HABILITES SOCIALES</a:t>
                      </a:r>
                      <a:endParaRPr lang="fr-FR" sz="1100" b="0" i="0" u="none" strike="noStrike" dirty="0">
                        <a:solidFill>
                          <a:srgbClr val="000000"/>
                        </a:solidFill>
                        <a:effectLst/>
                        <a:latin typeface="Calibri" panose="020F0502020204030204" pitchFamily="34" charset="0"/>
                      </a:endParaRPr>
                    </a:p>
                  </a:txBody>
                  <a:tcPr marL="6599" marR="6599" marT="6599" marB="0" vert="vert27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fontAlgn="b"/>
                      <a:r>
                        <a:rPr lang="fr-FR" sz="1100" u="none" strike="noStrike" dirty="0">
                          <a:effectLst/>
                          <a:latin typeface="Helvetica 55 Roman" panose="020B0604020202020204" pitchFamily="34" charset="0"/>
                        </a:rPr>
                        <a:t>Théorie d'esprit et empathie</a:t>
                      </a:r>
                      <a:endParaRPr lang="fr-FR" sz="1100" b="1" i="0" u="none" strike="noStrike" dirty="0">
                        <a:solidFill>
                          <a:srgbClr val="000000"/>
                        </a:solidFill>
                        <a:effectLst/>
                        <a:latin typeface="Helvetica 55 Roman" panose="020B0604020202020204" pitchFamily="34" charset="0"/>
                      </a:endParaRPr>
                    </a:p>
                  </a:txBody>
                  <a:tcPr marL="72000" marR="6599" marT="659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78296">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Communication verbale</a:t>
                      </a:r>
                      <a:endParaRPr lang="fr-FR" sz="1100" b="1" i="0" u="none" strike="noStrike" dirty="0">
                        <a:solidFill>
                          <a:srgbClr val="000000"/>
                        </a:solidFill>
                        <a:effectLst/>
                        <a:latin typeface="Helvetica 55 Roman" panose="020B0604020202020204" pitchFamily="34" charset="0"/>
                      </a:endParaRPr>
                    </a:p>
                  </a:txBody>
                  <a:tcPr marL="72000" marR="6599" marT="659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4310">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Affirmation de soi (comorbidité), troubles psychoaffectifs</a:t>
                      </a:r>
                      <a:endParaRPr lang="fr-FR" sz="1100" b="1" i="0" u="none" strike="noStrike" dirty="0">
                        <a:solidFill>
                          <a:srgbClr val="000000"/>
                        </a:solidFill>
                        <a:effectLst/>
                        <a:latin typeface="Helvetica 55 Roman" panose="020B0604020202020204" pitchFamily="34" charset="0"/>
                      </a:endParaRPr>
                    </a:p>
                  </a:txBody>
                  <a:tcPr marL="72000" marR="6599" marT="659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51859">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Contrôle du comportement</a:t>
                      </a:r>
                      <a:endParaRPr lang="fr-FR" sz="1100" b="1" i="0" u="none" strike="noStrike" dirty="0">
                        <a:solidFill>
                          <a:srgbClr val="000000"/>
                        </a:solidFill>
                        <a:effectLst/>
                        <a:latin typeface="Helvetica 55 Roman" panose="020B0604020202020204" pitchFamily="34" charset="0"/>
                      </a:endParaRPr>
                    </a:p>
                  </a:txBody>
                  <a:tcPr marL="72000" marR="6599" marT="659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4310">
                <a:tc rowSpan="4">
                  <a:txBody>
                    <a:bodyPr/>
                    <a:lstStyle/>
                    <a:p>
                      <a:pPr algn="ctr" fontAlgn="ctr"/>
                      <a:r>
                        <a:rPr lang="fr-FR" sz="1100" u="none" strike="noStrike" dirty="0">
                          <a:effectLst/>
                        </a:rPr>
                        <a:t>TRAVAILLER EN EQUIPE</a:t>
                      </a:r>
                      <a:endParaRPr lang="fr-FR" sz="1100" b="0" i="0" u="none" strike="noStrike" dirty="0">
                        <a:solidFill>
                          <a:srgbClr val="000000"/>
                        </a:solidFill>
                        <a:effectLst/>
                        <a:latin typeface="Calibri" panose="020F0502020204030204" pitchFamily="34" charset="0"/>
                      </a:endParaRPr>
                    </a:p>
                  </a:txBody>
                  <a:tcPr marL="6599" marR="6599" marT="6599" marB="0" vert="vert27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b"/>
                      <a:r>
                        <a:rPr lang="fr-FR" sz="1100" u="none" strike="noStrike" dirty="0">
                          <a:effectLst/>
                          <a:latin typeface="Helvetica 55 Roman" panose="020B0604020202020204" pitchFamily="34" charset="0"/>
                        </a:rPr>
                        <a:t>Habilités sociales (réponses appropriées, discrétion </a:t>
                      </a:r>
                      <a:r>
                        <a:rPr lang="fr-FR" sz="1100" u="none" strike="noStrike" dirty="0" err="1">
                          <a:effectLst/>
                          <a:latin typeface="Helvetica 55 Roman" panose="020B0604020202020204" pitchFamily="34" charset="0"/>
                        </a:rPr>
                        <a:t>etc</a:t>
                      </a:r>
                      <a:r>
                        <a:rPr lang="fr-FR" sz="1100" u="none" strike="noStrike" dirty="0">
                          <a:effectLst/>
                          <a:latin typeface="Helvetica 55 Roman" panose="020B0604020202020204" pitchFamily="34" charset="0"/>
                        </a:rPr>
                        <a:t>)</a:t>
                      </a:r>
                      <a:endParaRPr lang="fr-FR" sz="1100" b="1" i="0" u="none" strike="noStrike" dirty="0">
                        <a:solidFill>
                          <a:srgbClr val="000000"/>
                        </a:solidFill>
                        <a:effectLst/>
                        <a:latin typeface="Helvetica 55 Roman" panose="020B0604020202020204" pitchFamily="34" charset="0"/>
                      </a:endParaRPr>
                    </a:p>
                  </a:txBody>
                  <a:tcPr marL="72000" marR="6599" marT="659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4310">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Contrôle du comportement (humeurs, impulsivité)</a:t>
                      </a:r>
                      <a:endParaRPr lang="fr-FR" sz="1100" b="1" i="0" u="none" strike="noStrike" dirty="0">
                        <a:solidFill>
                          <a:srgbClr val="000000"/>
                        </a:solidFill>
                        <a:effectLst/>
                        <a:latin typeface="Helvetica 55 Roman" panose="020B0604020202020204" pitchFamily="34" charset="0"/>
                      </a:endParaRPr>
                    </a:p>
                  </a:txBody>
                  <a:tcPr marL="72000" marR="6599" marT="659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67842">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Centres d'intérêts</a:t>
                      </a:r>
                      <a:endParaRPr lang="fr-FR" sz="1100" b="1" i="0" u="none" strike="noStrike" dirty="0">
                        <a:solidFill>
                          <a:srgbClr val="000000"/>
                        </a:solidFill>
                        <a:effectLst/>
                        <a:latin typeface="Helvetica 55 Roman" panose="020B0604020202020204" pitchFamily="34" charset="0"/>
                      </a:endParaRPr>
                    </a:p>
                  </a:txBody>
                  <a:tcPr marL="72000" marR="6599" marT="659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4310">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Aspects sensoriels (hyper ou hypo sensibilité)</a:t>
                      </a:r>
                      <a:endParaRPr lang="fr-FR" sz="1100" b="1" i="0" u="none" strike="noStrike" dirty="0">
                        <a:solidFill>
                          <a:srgbClr val="000000"/>
                        </a:solidFill>
                        <a:effectLst/>
                        <a:latin typeface="Helvetica 55 Roman" panose="020B0604020202020204" pitchFamily="34" charset="0"/>
                      </a:endParaRPr>
                    </a:p>
                  </a:txBody>
                  <a:tcPr marL="72000" marR="6599" marT="659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grpSp>
        <p:nvGrpSpPr>
          <p:cNvPr id="125957" name="Groupe 6">
            <a:extLst>
              <a:ext uri="{FF2B5EF4-FFF2-40B4-BE49-F238E27FC236}">
                <a16:creationId xmlns:a16="http://schemas.microsoft.com/office/drawing/2014/main" id="{97C7681D-6EB5-4FAB-BD3F-EA0161872A2C}"/>
              </a:ext>
            </a:extLst>
          </p:cNvPr>
          <p:cNvGrpSpPr>
            <a:grpSpLocks/>
          </p:cNvGrpSpPr>
          <p:nvPr/>
        </p:nvGrpSpPr>
        <p:grpSpPr bwMode="auto">
          <a:xfrm>
            <a:off x="8294688" y="123825"/>
            <a:ext cx="671512" cy="658813"/>
            <a:chOff x="8294688" y="123825"/>
            <a:chExt cx="671512" cy="658813"/>
          </a:xfrm>
        </p:grpSpPr>
        <p:grpSp>
          <p:nvGrpSpPr>
            <p:cNvPr id="125958" name="Groupe 13">
              <a:extLst>
                <a:ext uri="{FF2B5EF4-FFF2-40B4-BE49-F238E27FC236}">
                  <a16:creationId xmlns:a16="http://schemas.microsoft.com/office/drawing/2014/main" id="{312671F5-BC73-4AE1-9A40-1F5BE61749FF}"/>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16" name="Forme libre 17">
                <a:extLst>
                  <a:ext uri="{FF2B5EF4-FFF2-40B4-BE49-F238E27FC236}">
                    <a16:creationId xmlns:a16="http://schemas.microsoft.com/office/drawing/2014/main" id="{D636E5DD-B399-4135-AF11-F0D757492433}"/>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25962" name="Image 15">
                <a:extLst>
                  <a:ext uri="{FF2B5EF4-FFF2-40B4-BE49-F238E27FC236}">
                    <a16:creationId xmlns:a16="http://schemas.microsoft.com/office/drawing/2014/main" id="{FEC8CB8F-A7F9-4487-BAD0-2BB96F4A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Ellipse 12">
              <a:extLst>
                <a:ext uri="{FF2B5EF4-FFF2-40B4-BE49-F238E27FC236}">
                  <a16:creationId xmlns:a16="http://schemas.microsoft.com/office/drawing/2014/main" id="{D288ED83-CB49-4737-8C62-4815322F5EC0}"/>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25960" name="Image 10">
              <a:extLst>
                <a:ext uri="{FF2B5EF4-FFF2-40B4-BE49-F238E27FC236}">
                  <a16:creationId xmlns:a16="http://schemas.microsoft.com/office/drawing/2014/main" id="{BB7A0F7D-30F2-4BC4-8DCB-111AB66F9D61}"/>
                </a:ext>
              </a:extLst>
            </p:cNvPr>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D67A3-C744-D1B9-36DA-2E7701812E6E}"/>
              </a:ext>
            </a:extLst>
          </p:cNvPr>
          <p:cNvSpPr>
            <a:spLocks noGrp="1"/>
          </p:cNvSpPr>
          <p:nvPr>
            <p:ph type="title"/>
          </p:nvPr>
        </p:nvSpPr>
        <p:spPr/>
        <p:txBody>
          <a:bodyPr/>
          <a:lstStyle/>
          <a:p>
            <a:r>
              <a:rPr lang="fr-FR" sz="2400" dirty="0"/>
              <a:t>Le handicap cognitif : Compensations </a:t>
            </a:r>
            <a:br>
              <a:rPr lang="fr-FR" sz="2400" dirty="0"/>
            </a:br>
            <a:endParaRPr lang="fr-FR" sz="2400" dirty="0"/>
          </a:p>
        </p:txBody>
      </p:sp>
      <p:sp>
        <p:nvSpPr>
          <p:cNvPr id="6" name="Espace réservé du contenu 5">
            <a:extLst>
              <a:ext uri="{FF2B5EF4-FFF2-40B4-BE49-F238E27FC236}">
                <a16:creationId xmlns:a16="http://schemas.microsoft.com/office/drawing/2014/main" id="{D1529C62-38D1-F30F-30ED-E594288501D0}"/>
              </a:ext>
            </a:extLst>
          </p:cNvPr>
          <p:cNvSpPr>
            <a:spLocks noGrp="1"/>
          </p:cNvSpPr>
          <p:nvPr>
            <p:ph idx="1"/>
          </p:nvPr>
        </p:nvSpPr>
        <p:spPr>
          <a:xfrm>
            <a:off x="323111" y="1131590"/>
            <a:ext cx="8470899" cy="3969031"/>
          </a:xfrm>
          <a:solidFill>
            <a:schemeClr val="tx1"/>
          </a:solidFill>
        </p:spPr>
        <p:txBody>
          <a:bodyPr>
            <a:noAutofit/>
          </a:bodyPr>
          <a:lstStyle/>
          <a:p>
            <a:pPr marL="171450" indent="-171450">
              <a:lnSpc>
                <a:spcPct val="150000"/>
              </a:lnSpc>
              <a:buFont typeface="Arial" panose="020B0604020202020204" pitchFamily="34" charset="0"/>
              <a:buChar char="•"/>
            </a:pPr>
            <a:r>
              <a:rPr lang="fr-FR" sz="1800" dirty="0">
                <a:solidFill>
                  <a:schemeClr val="bg1"/>
                </a:solidFill>
                <a:latin typeface="Helvetica 65 Medium" panose="020B0604020202020204" pitchFamily="34" charset="0"/>
              </a:rPr>
              <a:t>du management aidant, </a:t>
            </a:r>
          </a:p>
          <a:p>
            <a:pPr marL="171450" indent="-171450">
              <a:lnSpc>
                <a:spcPct val="150000"/>
              </a:lnSpc>
              <a:buFont typeface="Arial" panose="020B0604020202020204" pitchFamily="34" charset="0"/>
              <a:buChar char="•"/>
            </a:pPr>
            <a:r>
              <a:rPr lang="fr-FR" sz="1800" dirty="0">
                <a:solidFill>
                  <a:schemeClr val="bg1"/>
                </a:solidFill>
                <a:latin typeface="Helvetica 65 Medium" panose="020B0604020202020204" pitchFamily="34" charset="0"/>
              </a:rPr>
              <a:t>rendre un environnement bienveillant (bruit, lumière)</a:t>
            </a:r>
          </a:p>
          <a:p>
            <a:pPr marL="171450" indent="-171450">
              <a:lnSpc>
                <a:spcPct val="150000"/>
              </a:lnSpc>
              <a:buFont typeface="Arial" panose="020B0604020202020204" pitchFamily="34" charset="0"/>
              <a:buChar char="•"/>
            </a:pPr>
            <a:r>
              <a:rPr lang="fr-FR" sz="1800" dirty="0">
                <a:solidFill>
                  <a:schemeClr val="bg1"/>
                </a:solidFill>
                <a:latin typeface="Helvetica 65 Medium" panose="020B0604020202020204" pitchFamily="34" charset="0"/>
              </a:rPr>
              <a:t>des outils numériques pour adapter les contenus</a:t>
            </a:r>
          </a:p>
        </p:txBody>
      </p:sp>
      <p:pic>
        <p:nvPicPr>
          <p:cNvPr id="5122" name="Picture 2" descr="Handicap – v.l.c. research – OSY">
            <a:extLst>
              <a:ext uri="{FF2B5EF4-FFF2-40B4-BE49-F238E27FC236}">
                <a16:creationId xmlns:a16="http://schemas.microsoft.com/office/drawing/2014/main" id="{CCF4DF6B-CDE9-FFC7-06AD-1B3C0F3A2910}"/>
              </a:ext>
            </a:extLst>
          </p:cNvPr>
          <p:cNvPicPr>
            <a:picLocks noChangeAspect="1" noChangeArrowheads="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7438364" y="42879"/>
            <a:ext cx="526025" cy="519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70640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Image 43" descr="poste de travail multi devices">
            <a:extLst>
              <a:ext uri="{FF2B5EF4-FFF2-40B4-BE49-F238E27FC236}">
                <a16:creationId xmlns:a16="http://schemas.microsoft.com/office/drawing/2014/main" id="{1C9FFB13-94CA-482E-B7A5-1A5E3E3B7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0"/>
          <a:stretch>
            <a:fillRect/>
          </a:stretch>
        </p:blipFill>
        <p:spPr bwMode="auto">
          <a:xfrm>
            <a:off x="3778250" y="3436938"/>
            <a:ext cx="2062163"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7" name="ZoneTexte 12">
            <a:extLst>
              <a:ext uri="{FF2B5EF4-FFF2-40B4-BE49-F238E27FC236}">
                <a16:creationId xmlns:a16="http://schemas.microsoft.com/office/drawing/2014/main" id="{D1D5A850-BB83-4F9D-A69C-FCFDC099B514}"/>
              </a:ext>
            </a:extLst>
          </p:cNvPr>
          <p:cNvSpPr txBox="1">
            <a:spLocks noChangeArrowheads="1"/>
          </p:cNvSpPr>
          <p:nvPr/>
        </p:nvSpPr>
        <p:spPr bwMode="auto">
          <a:xfrm rot="-5400000">
            <a:off x="1142207" y="213519"/>
            <a:ext cx="95091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sp>
        <p:nvSpPr>
          <p:cNvPr id="134148" name="ZoneTexte 20">
            <a:extLst>
              <a:ext uri="{FF2B5EF4-FFF2-40B4-BE49-F238E27FC236}">
                <a16:creationId xmlns:a16="http://schemas.microsoft.com/office/drawing/2014/main" id="{3EEEDD86-3BD5-4F8F-93BC-44704B58EDF1}"/>
              </a:ext>
            </a:extLst>
          </p:cNvPr>
          <p:cNvSpPr txBox="1">
            <a:spLocks noChangeArrowheads="1"/>
          </p:cNvSpPr>
          <p:nvPr/>
        </p:nvSpPr>
        <p:spPr bwMode="auto">
          <a:xfrm rot="5400000">
            <a:off x="3752057" y="3199606"/>
            <a:ext cx="576262"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3500">
                <a:solidFill>
                  <a:srgbClr val="FF0000"/>
                </a:solidFill>
                <a:latin typeface="Ebrima" panose="02000000000000000000" pitchFamily="2" charset="0"/>
              </a:rPr>
              <a:t>X</a:t>
            </a:r>
          </a:p>
        </p:txBody>
      </p:sp>
      <p:sp>
        <p:nvSpPr>
          <p:cNvPr id="134149" name="ZoneTexte 27">
            <a:extLst>
              <a:ext uri="{FF2B5EF4-FFF2-40B4-BE49-F238E27FC236}">
                <a16:creationId xmlns:a16="http://schemas.microsoft.com/office/drawing/2014/main" id="{C653EC06-4607-4BCB-A170-25CD8AB578E2}"/>
              </a:ext>
            </a:extLst>
          </p:cNvPr>
          <p:cNvSpPr txBox="1">
            <a:spLocks noChangeArrowheads="1"/>
          </p:cNvSpPr>
          <p:nvPr/>
        </p:nvSpPr>
        <p:spPr bwMode="auto">
          <a:xfrm rot="5400000">
            <a:off x="867568" y="2472532"/>
            <a:ext cx="5762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7200">
                <a:solidFill>
                  <a:srgbClr val="FF0000"/>
                </a:solidFill>
                <a:latin typeface="Ebrima" panose="02000000000000000000" pitchFamily="2" charset="0"/>
              </a:rPr>
              <a:t>X</a:t>
            </a:r>
          </a:p>
        </p:txBody>
      </p:sp>
      <p:sp>
        <p:nvSpPr>
          <p:cNvPr id="134150" name="ZoneTexte 36">
            <a:extLst>
              <a:ext uri="{FF2B5EF4-FFF2-40B4-BE49-F238E27FC236}">
                <a16:creationId xmlns:a16="http://schemas.microsoft.com/office/drawing/2014/main" id="{3DA7C1BE-D5BA-4AF1-8BA2-EE8BF4DE59CF}"/>
              </a:ext>
            </a:extLst>
          </p:cNvPr>
          <p:cNvSpPr txBox="1">
            <a:spLocks noChangeArrowheads="1"/>
          </p:cNvSpPr>
          <p:nvPr/>
        </p:nvSpPr>
        <p:spPr bwMode="auto">
          <a:xfrm rot="6171881">
            <a:off x="4550569" y="3937794"/>
            <a:ext cx="360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2800">
                <a:solidFill>
                  <a:srgbClr val="FF0000"/>
                </a:solidFill>
                <a:latin typeface="Ebrima" panose="02000000000000000000" pitchFamily="2" charset="0"/>
              </a:rPr>
              <a:t>X</a:t>
            </a:r>
          </a:p>
        </p:txBody>
      </p:sp>
      <p:pic>
        <p:nvPicPr>
          <p:cNvPr id="134151" name="Image 45" descr="plage braille">
            <a:extLst>
              <a:ext uri="{FF2B5EF4-FFF2-40B4-BE49-F238E27FC236}">
                <a16:creationId xmlns:a16="http://schemas.microsoft.com/office/drawing/2014/main" id="{845FE3E4-D5BE-49B0-8A58-77D997D25B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0413" y="3692525"/>
            <a:ext cx="170497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2" name="ZoneTexte 17">
            <a:extLst>
              <a:ext uri="{FF2B5EF4-FFF2-40B4-BE49-F238E27FC236}">
                <a16:creationId xmlns:a16="http://schemas.microsoft.com/office/drawing/2014/main" id="{2DDBF5A1-1573-4D85-86ED-7595D40AFCCD}"/>
              </a:ext>
            </a:extLst>
          </p:cNvPr>
          <p:cNvSpPr txBox="1">
            <a:spLocks noChangeArrowheads="1"/>
          </p:cNvSpPr>
          <p:nvPr/>
        </p:nvSpPr>
        <p:spPr bwMode="auto">
          <a:xfrm rot="-5400000">
            <a:off x="3718718" y="300832"/>
            <a:ext cx="95091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pic>
        <p:nvPicPr>
          <p:cNvPr id="134153" name="Image 8">
            <a:extLst>
              <a:ext uri="{FF2B5EF4-FFF2-40B4-BE49-F238E27FC236}">
                <a16:creationId xmlns:a16="http://schemas.microsoft.com/office/drawing/2014/main" id="{0C3670F4-9FA7-42E0-A1D2-769BFC3B7B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5813" y="925513"/>
            <a:ext cx="4667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Espace réservé du contenu 6">
            <a:extLst>
              <a:ext uri="{FF2B5EF4-FFF2-40B4-BE49-F238E27FC236}">
                <a16:creationId xmlns:a16="http://schemas.microsoft.com/office/drawing/2014/main" id="{2EC1EE6C-D93D-47C8-AAF7-6384BC191694}"/>
              </a:ext>
            </a:extLst>
          </p:cNvPr>
          <p:cNvPicPr>
            <a:picLocks noGrp="1" noChangeAspect="1"/>
          </p:cNvPicPr>
          <p:nvPr>
            <p:ph sz="quarter" idx="12"/>
          </p:nvPr>
        </p:nvPicPr>
        <p:blipFill>
          <a:blip r:embed="rId6"/>
          <a:stretch>
            <a:fillRect/>
          </a:stretch>
        </p:blipFill>
        <p:spPr>
          <a:xfrm>
            <a:off x="-33338" y="5356225"/>
            <a:ext cx="4033838" cy="2049463"/>
          </a:xfrm>
        </p:spPr>
      </p:pic>
      <p:grpSp>
        <p:nvGrpSpPr>
          <p:cNvPr id="134155" name="Groupe 18">
            <a:extLst>
              <a:ext uri="{FF2B5EF4-FFF2-40B4-BE49-F238E27FC236}">
                <a16:creationId xmlns:a16="http://schemas.microsoft.com/office/drawing/2014/main" id="{05BB0FA9-5887-4582-B9B4-22EB9A9A8CD7}"/>
              </a:ext>
            </a:extLst>
          </p:cNvPr>
          <p:cNvGrpSpPr>
            <a:grpSpLocks/>
          </p:cNvGrpSpPr>
          <p:nvPr/>
        </p:nvGrpSpPr>
        <p:grpSpPr bwMode="auto">
          <a:xfrm>
            <a:off x="57150" y="330200"/>
            <a:ext cx="9036050" cy="4473575"/>
            <a:chOff x="0" y="249528"/>
            <a:chExt cx="9144000" cy="4644444"/>
          </a:xfrm>
        </p:grpSpPr>
        <p:pic>
          <p:nvPicPr>
            <p:cNvPr id="134189" name="Image 9">
              <a:extLst>
                <a:ext uri="{FF2B5EF4-FFF2-40B4-BE49-F238E27FC236}">
                  <a16:creationId xmlns:a16="http://schemas.microsoft.com/office/drawing/2014/main" id="{9B8D4D53-A440-41A7-BAFD-1CD0FF2295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49528"/>
              <a:ext cx="9144000" cy="46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90" name="Image 16">
              <a:extLst>
                <a:ext uri="{FF2B5EF4-FFF2-40B4-BE49-F238E27FC236}">
                  <a16:creationId xmlns:a16="http://schemas.microsoft.com/office/drawing/2014/main" id="{5143D8A5-4EB6-43E2-8F07-C499A78BCC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2826" y="757109"/>
              <a:ext cx="3259081" cy="182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re 1">
            <a:extLst>
              <a:ext uri="{FF2B5EF4-FFF2-40B4-BE49-F238E27FC236}">
                <a16:creationId xmlns:a16="http://schemas.microsoft.com/office/drawing/2014/main" id="{CA2CF279-BC90-4B04-A632-DC7629E2D88D}"/>
              </a:ext>
            </a:extLst>
          </p:cNvPr>
          <p:cNvSpPr>
            <a:spLocks noGrp="1"/>
          </p:cNvSpPr>
          <p:nvPr>
            <p:ph type="title"/>
          </p:nvPr>
        </p:nvSpPr>
        <p:spPr>
          <a:xfrm>
            <a:off x="1385888" y="-20638"/>
            <a:ext cx="6778625" cy="454026"/>
          </a:xfrm>
          <a:solidFill>
            <a:schemeClr val="tx1">
              <a:lumMod val="95000"/>
              <a:lumOff val="5000"/>
            </a:schemeClr>
          </a:solidFill>
        </p:spPr>
        <p:txBody>
          <a:bodyPr/>
          <a:lstStyle/>
          <a:p>
            <a:pPr>
              <a:defRPr/>
            </a:pPr>
            <a:r>
              <a:rPr lang="fr-FR" sz="2400" dirty="0">
                <a:solidFill>
                  <a:srgbClr val="FF6600"/>
                </a:solidFill>
              </a:rPr>
              <a:t>Comprendre difficultés sur poste de travail</a:t>
            </a:r>
          </a:p>
        </p:txBody>
      </p:sp>
      <p:pic>
        <p:nvPicPr>
          <p:cNvPr id="134157" name="Image 33">
            <a:extLst>
              <a:ext uri="{FF2B5EF4-FFF2-40B4-BE49-F238E27FC236}">
                <a16:creationId xmlns:a16="http://schemas.microsoft.com/office/drawing/2014/main" id="{D9D72894-5545-4256-89B7-6001F85F3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00" y="4791075"/>
            <a:ext cx="90424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4158" name="Groupe 5">
            <a:extLst>
              <a:ext uri="{FF2B5EF4-FFF2-40B4-BE49-F238E27FC236}">
                <a16:creationId xmlns:a16="http://schemas.microsoft.com/office/drawing/2014/main" id="{700C3567-CBB6-4E7C-BC21-4DAC6F8EC683}"/>
              </a:ext>
            </a:extLst>
          </p:cNvPr>
          <p:cNvGrpSpPr>
            <a:grpSpLocks/>
          </p:cNvGrpSpPr>
          <p:nvPr/>
        </p:nvGrpSpPr>
        <p:grpSpPr bwMode="auto">
          <a:xfrm>
            <a:off x="1438275" y="2800350"/>
            <a:ext cx="873125" cy="576263"/>
            <a:chOff x="9214172" y="504732"/>
            <a:chExt cx="1810840" cy="1366580"/>
          </a:xfrm>
        </p:grpSpPr>
        <p:cxnSp>
          <p:nvCxnSpPr>
            <p:cNvPr id="24" name="Connecteur droit 23">
              <a:extLst>
                <a:ext uri="{FF2B5EF4-FFF2-40B4-BE49-F238E27FC236}">
                  <a16:creationId xmlns:a16="http://schemas.microsoft.com/office/drawing/2014/main" id="{E4FBADBC-1A29-4EEF-BC3C-9A667ADCB7DA}"/>
                </a:ext>
              </a:extLst>
            </p:cNvPr>
            <p:cNvCxnSpPr/>
            <p:nvPr/>
          </p:nvCxnSpPr>
          <p:spPr>
            <a:xfrm flipH="1">
              <a:off x="9220757" y="534849"/>
              <a:ext cx="1804255" cy="1264932"/>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24F3CA3F-C8E2-43CE-B42D-0F6E321C4B2E}"/>
                </a:ext>
              </a:extLst>
            </p:cNvPr>
            <p:cNvCxnSpPr>
              <a:cxnSpLocks/>
            </p:cNvCxnSpPr>
            <p:nvPr/>
          </p:nvCxnSpPr>
          <p:spPr>
            <a:xfrm flipH="1" flipV="1">
              <a:off x="9214172" y="504732"/>
              <a:ext cx="1804255"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pic>
        <p:nvPicPr>
          <p:cNvPr id="134159" name="Image 7">
            <a:extLst>
              <a:ext uri="{FF2B5EF4-FFF2-40B4-BE49-F238E27FC236}">
                <a16:creationId xmlns:a16="http://schemas.microsoft.com/office/drawing/2014/main" id="{59FB0457-E183-429E-BBDF-1945E5AEA4F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86100" y="847725"/>
            <a:ext cx="3221038"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e 11">
            <a:extLst>
              <a:ext uri="{FF2B5EF4-FFF2-40B4-BE49-F238E27FC236}">
                <a16:creationId xmlns:a16="http://schemas.microsoft.com/office/drawing/2014/main" id="{BB1D740B-054C-40AD-9A95-4A8391D2D5FD}"/>
              </a:ext>
            </a:extLst>
          </p:cNvPr>
          <p:cNvGrpSpPr>
            <a:grpSpLocks/>
          </p:cNvGrpSpPr>
          <p:nvPr/>
        </p:nvGrpSpPr>
        <p:grpSpPr bwMode="auto">
          <a:xfrm>
            <a:off x="28575" y="588963"/>
            <a:ext cx="7729538" cy="4497387"/>
            <a:chOff x="28035" y="588637"/>
            <a:chExt cx="7730406" cy="4497713"/>
          </a:xfrm>
        </p:grpSpPr>
        <p:grpSp>
          <p:nvGrpSpPr>
            <p:cNvPr id="134182" name="Groupe 10">
              <a:extLst>
                <a:ext uri="{FF2B5EF4-FFF2-40B4-BE49-F238E27FC236}">
                  <a16:creationId xmlns:a16="http://schemas.microsoft.com/office/drawing/2014/main" id="{CCF92D46-FE65-431F-BCF7-4FE9ED0E9F7F}"/>
                </a:ext>
              </a:extLst>
            </p:cNvPr>
            <p:cNvGrpSpPr>
              <a:grpSpLocks/>
            </p:cNvGrpSpPr>
            <p:nvPr/>
          </p:nvGrpSpPr>
          <p:grpSpPr bwMode="auto">
            <a:xfrm>
              <a:off x="28035" y="588637"/>
              <a:ext cx="7730406" cy="4497713"/>
              <a:chOff x="28035" y="588637"/>
              <a:chExt cx="7730406" cy="4497713"/>
            </a:xfrm>
          </p:grpSpPr>
          <p:pic>
            <p:nvPicPr>
              <p:cNvPr id="36" name="Image 35">
                <a:extLst>
                  <a:ext uri="{FF2B5EF4-FFF2-40B4-BE49-F238E27FC236}">
                    <a16:creationId xmlns:a16="http://schemas.microsoft.com/office/drawing/2014/main" id="{61FF4673-6752-4CE5-98F5-E9857E9FF6CB}"/>
                  </a:ext>
                </a:extLst>
              </p:cNvPr>
              <p:cNvPicPr>
                <a:picLocks noChangeAspect="1"/>
              </p:cNvPicPr>
              <p:nvPr/>
            </p:nvPicPr>
            <p:blipFill>
              <a:blip r:embed="rId11"/>
              <a:stretch>
                <a:fillRect/>
              </a:stretch>
            </p:blipFill>
            <p:spPr>
              <a:xfrm>
                <a:off x="4978118" y="4017179"/>
                <a:ext cx="991166" cy="991166"/>
              </a:xfrm>
              <a:prstGeom prst="rect">
                <a:avLst/>
              </a:prstGeom>
              <a:effectLst>
                <a:glow rad="228600">
                  <a:schemeClr val="accent3">
                    <a:satMod val="175000"/>
                    <a:alpha val="40000"/>
                  </a:schemeClr>
                </a:glow>
              </a:effectLst>
            </p:spPr>
          </p:pic>
          <p:pic>
            <p:nvPicPr>
              <p:cNvPr id="37" name="Picture 2">
                <a:extLst>
                  <a:ext uri="{FF2B5EF4-FFF2-40B4-BE49-F238E27FC236}">
                    <a16:creationId xmlns:a16="http://schemas.microsoft.com/office/drawing/2014/main" id="{5B30EC81-BE8F-455C-95B8-950412ADDF68}"/>
                  </a:ext>
                </a:extLst>
              </p:cNvPr>
              <p:cNvPicPr>
                <a:picLocks noChangeAspect="1" noChangeArrowheads="1"/>
              </p:cNvPicPr>
              <p:nvPr/>
            </p:nvPicPr>
            <p:blipFill rotWithShape="1">
              <a:blip r:embed="rId12"/>
              <a:srcRect t="1" r="77385" b="72295"/>
              <a:stretch/>
            </p:blipFill>
            <p:spPr bwMode="auto">
              <a:xfrm>
                <a:off x="5777641" y="588637"/>
                <a:ext cx="1980800" cy="344487"/>
              </a:xfrm>
              <a:prstGeom prst="rect">
                <a:avLst/>
              </a:prstGeom>
              <a:noFill/>
              <a:ln w="9525">
                <a:solidFill>
                  <a:schemeClr val="tx1"/>
                </a:solidFill>
                <a:miter lim="800000"/>
                <a:headEnd/>
                <a:tailEnd/>
              </a:ln>
              <a:effectLst>
                <a:glow rad="228600">
                  <a:schemeClr val="accent3">
                    <a:satMod val="175000"/>
                    <a:alpha val="40000"/>
                  </a:schemeClr>
                </a:glow>
                <a:outerShdw dist="35921" dir="2700000" algn="ctr" rotWithShape="0">
                  <a:schemeClr val="bg2"/>
                </a:outerShdw>
              </a:effectLst>
            </p:spPr>
          </p:pic>
          <p:pic>
            <p:nvPicPr>
              <p:cNvPr id="10" name="Image 9">
                <a:extLst>
                  <a:ext uri="{FF2B5EF4-FFF2-40B4-BE49-F238E27FC236}">
                    <a16:creationId xmlns:a16="http://schemas.microsoft.com/office/drawing/2014/main" id="{63D651BC-5B1D-46BA-A605-1BBE8C8DA37C}"/>
                  </a:ext>
                </a:extLst>
              </p:cNvPr>
              <p:cNvPicPr>
                <a:picLocks noChangeAspect="1"/>
              </p:cNvPicPr>
              <p:nvPr/>
            </p:nvPicPr>
            <p:blipFill>
              <a:blip r:embed="rId13"/>
              <a:stretch>
                <a:fillRect/>
              </a:stretch>
            </p:blipFill>
            <p:spPr>
              <a:xfrm>
                <a:off x="28035" y="4156075"/>
                <a:ext cx="1400610" cy="930275"/>
              </a:xfrm>
              <a:prstGeom prst="rect">
                <a:avLst/>
              </a:prstGeom>
              <a:effectLst>
                <a:glow rad="228600">
                  <a:schemeClr val="accent3">
                    <a:satMod val="175000"/>
                    <a:alpha val="40000"/>
                  </a:schemeClr>
                </a:glow>
              </a:effectLst>
            </p:spPr>
          </p:pic>
        </p:grpSp>
        <p:pic>
          <p:nvPicPr>
            <p:cNvPr id="41" name="Image 40">
              <a:extLst>
                <a:ext uri="{FF2B5EF4-FFF2-40B4-BE49-F238E27FC236}">
                  <a16:creationId xmlns:a16="http://schemas.microsoft.com/office/drawing/2014/main" id="{B77436E6-3E2C-4F04-94EF-7C2A6C6867E6}"/>
                </a:ext>
              </a:extLst>
            </p:cNvPr>
            <p:cNvPicPr>
              <a:picLocks noChangeAspect="1"/>
            </p:cNvPicPr>
            <p:nvPr/>
          </p:nvPicPr>
          <p:blipFill rotWithShape="1">
            <a:blip r:embed="rId14"/>
            <a:srcRect l="12924" t="8364" r="33166" b="16455"/>
            <a:stretch/>
          </p:blipFill>
          <p:spPr>
            <a:xfrm>
              <a:off x="164482" y="2358868"/>
              <a:ext cx="1061067" cy="1479707"/>
            </a:xfrm>
            <a:prstGeom prst="rect">
              <a:avLst/>
            </a:prstGeom>
            <a:effectLst>
              <a:glow rad="228600">
                <a:schemeClr val="accent3">
                  <a:satMod val="175000"/>
                  <a:alpha val="40000"/>
                </a:schemeClr>
              </a:glow>
            </a:effectLst>
          </p:spPr>
        </p:pic>
      </p:grpSp>
      <p:grpSp>
        <p:nvGrpSpPr>
          <p:cNvPr id="134161" name="Groupe 38">
            <a:extLst>
              <a:ext uri="{FF2B5EF4-FFF2-40B4-BE49-F238E27FC236}">
                <a16:creationId xmlns:a16="http://schemas.microsoft.com/office/drawing/2014/main" id="{9FAE1C38-FFCF-41D3-9270-A33814178570}"/>
              </a:ext>
            </a:extLst>
          </p:cNvPr>
          <p:cNvGrpSpPr>
            <a:grpSpLocks/>
          </p:cNvGrpSpPr>
          <p:nvPr/>
        </p:nvGrpSpPr>
        <p:grpSpPr bwMode="auto">
          <a:xfrm>
            <a:off x="8294688" y="50800"/>
            <a:ext cx="671512" cy="658813"/>
            <a:chOff x="8294688" y="123825"/>
            <a:chExt cx="671512" cy="658813"/>
          </a:xfrm>
        </p:grpSpPr>
        <p:grpSp>
          <p:nvGrpSpPr>
            <p:cNvPr id="134177" name="Groupe 13">
              <a:extLst>
                <a:ext uri="{FF2B5EF4-FFF2-40B4-BE49-F238E27FC236}">
                  <a16:creationId xmlns:a16="http://schemas.microsoft.com/office/drawing/2014/main" id="{9D158882-0FDD-4E7E-8ED8-31DECF8A1A4F}"/>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49" name="Forme libre 17">
                <a:extLst>
                  <a:ext uri="{FF2B5EF4-FFF2-40B4-BE49-F238E27FC236}">
                    <a16:creationId xmlns:a16="http://schemas.microsoft.com/office/drawing/2014/main" id="{41EE313B-52DE-4406-8016-ACBDA96389E7}"/>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34181" name="Image 15">
                <a:extLst>
                  <a:ext uri="{FF2B5EF4-FFF2-40B4-BE49-F238E27FC236}">
                    <a16:creationId xmlns:a16="http://schemas.microsoft.com/office/drawing/2014/main" id="{1C93C395-83CA-4785-B344-7444D62E823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 name="Ellipse 41">
              <a:extLst>
                <a:ext uri="{FF2B5EF4-FFF2-40B4-BE49-F238E27FC236}">
                  <a16:creationId xmlns:a16="http://schemas.microsoft.com/office/drawing/2014/main" id="{D00F5055-CBB7-49F5-B38E-E52D8DC9FD2C}"/>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34179" name="Image 44">
              <a:extLst>
                <a:ext uri="{FF2B5EF4-FFF2-40B4-BE49-F238E27FC236}">
                  <a16:creationId xmlns:a16="http://schemas.microsoft.com/office/drawing/2014/main" id="{CA6B9517-9E03-4FE5-ADD5-7966E4B31CDB}"/>
                </a:ext>
              </a:extLst>
            </p:cNvPr>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4162" name="Groupe 3">
            <a:extLst>
              <a:ext uri="{FF2B5EF4-FFF2-40B4-BE49-F238E27FC236}">
                <a16:creationId xmlns:a16="http://schemas.microsoft.com/office/drawing/2014/main" id="{0F5E429C-5C5D-4BA7-A6F7-4078724DF4AF}"/>
              </a:ext>
            </a:extLst>
          </p:cNvPr>
          <p:cNvGrpSpPr>
            <a:grpSpLocks/>
          </p:cNvGrpSpPr>
          <p:nvPr/>
        </p:nvGrpSpPr>
        <p:grpSpPr bwMode="auto">
          <a:xfrm>
            <a:off x="1566863" y="844550"/>
            <a:ext cx="7164387" cy="4002088"/>
            <a:chOff x="1566863" y="844550"/>
            <a:chExt cx="7164387" cy="4002088"/>
          </a:xfrm>
        </p:grpSpPr>
        <p:grpSp>
          <p:nvGrpSpPr>
            <p:cNvPr id="134163" name="Groupe 2">
              <a:extLst>
                <a:ext uri="{FF2B5EF4-FFF2-40B4-BE49-F238E27FC236}">
                  <a16:creationId xmlns:a16="http://schemas.microsoft.com/office/drawing/2014/main" id="{34507E01-588A-4B38-9544-175FA432B9C9}"/>
                </a:ext>
              </a:extLst>
            </p:cNvPr>
            <p:cNvGrpSpPr>
              <a:grpSpLocks/>
            </p:cNvGrpSpPr>
            <p:nvPr/>
          </p:nvGrpSpPr>
          <p:grpSpPr bwMode="auto">
            <a:xfrm>
              <a:off x="1566863" y="844550"/>
              <a:ext cx="7164387" cy="4002088"/>
              <a:chOff x="1566200" y="844550"/>
              <a:chExt cx="7165050" cy="4002088"/>
            </a:xfrm>
          </p:grpSpPr>
          <p:grpSp>
            <p:nvGrpSpPr>
              <p:cNvPr id="134168" name="Groupe 5">
                <a:extLst>
                  <a:ext uri="{FF2B5EF4-FFF2-40B4-BE49-F238E27FC236}">
                    <a16:creationId xmlns:a16="http://schemas.microsoft.com/office/drawing/2014/main" id="{20E4E98A-D1F3-4312-BAB0-83B5941F0913}"/>
                  </a:ext>
                </a:extLst>
              </p:cNvPr>
              <p:cNvGrpSpPr>
                <a:grpSpLocks/>
              </p:cNvGrpSpPr>
              <p:nvPr/>
            </p:nvGrpSpPr>
            <p:grpSpPr bwMode="auto">
              <a:xfrm>
                <a:off x="7813675" y="3827463"/>
                <a:ext cx="917575" cy="677862"/>
                <a:chOff x="9214172" y="504732"/>
                <a:chExt cx="1810840" cy="1366580"/>
              </a:xfrm>
            </p:grpSpPr>
            <p:cxnSp>
              <p:nvCxnSpPr>
                <p:cNvPr id="27" name="Connecteur droit 26">
                  <a:extLst>
                    <a:ext uri="{FF2B5EF4-FFF2-40B4-BE49-F238E27FC236}">
                      <a16:creationId xmlns:a16="http://schemas.microsoft.com/office/drawing/2014/main" id="{E54EA9BC-3A1F-4CA6-9A71-76BF40D7B031}"/>
                    </a:ext>
                  </a:extLst>
                </p:cNvPr>
                <p:cNvCxnSpPr/>
                <p:nvPr/>
              </p:nvCxnSpPr>
              <p:spPr>
                <a:xfrm flipH="1">
                  <a:off x="9223405" y="533535"/>
                  <a:ext cx="1801607" cy="1267368"/>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64769240-A55E-48C2-999C-94E05CC9F028}"/>
                    </a:ext>
                  </a:extLst>
                </p:cNvPr>
                <p:cNvCxnSpPr>
                  <a:cxnSpLocks/>
                </p:cNvCxnSpPr>
                <p:nvPr/>
              </p:nvCxnSpPr>
              <p:spPr>
                <a:xfrm flipH="1" flipV="1">
                  <a:off x="9214004" y="504732"/>
                  <a:ext cx="1801609" cy="1366580"/>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34169" name="Groupe 5">
                <a:extLst>
                  <a:ext uri="{FF2B5EF4-FFF2-40B4-BE49-F238E27FC236}">
                    <a16:creationId xmlns:a16="http://schemas.microsoft.com/office/drawing/2014/main" id="{14CE2C4D-41C0-4474-8B86-418A2A75E671}"/>
                  </a:ext>
                </a:extLst>
              </p:cNvPr>
              <p:cNvGrpSpPr>
                <a:grpSpLocks/>
              </p:cNvGrpSpPr>
              <p:nvPr/>
            </p:nvGrpSpPr>
            <p:grpSpPr bwMode="auto">
              <a:xfrm>
                <a:off x="1566200" y="4168775"/>
                <a:ext cx="917567" cy="677863"/>
                <a:chOff x="11299413" y="504732"/>
                <a:chExt cx="1810824" cy="1366580"/>
              </a:xfrm>
            </p:grpSpPr>
            <p:cxnSp>
              <p:nvCxnSpPr>
                <p:cNvPr id="43" name="Connecteur droit 42">
                  <a:extLst>
                    <a:ext uri="{FF2B5EF4-FFF2-40B4-BE49-F238E27FC236}">
                      <a16:creationId xmlns:a16="http://schemas.microsoft.com/office/drawing/2014/main" id="{5585D400-0827-4593-A1C1-1D10FF9D3E7D}"/>
                    </a:ext>
                  </a:extLst>
                </p:cNvPr>
                <p:cNvCxnSpPr/>
                <p:nvPr/>
              </p:nvCxnSpPr>
              <p:spPr>
                <a:xfrm flipH="1">
                  <a:off x="11308812" y="533537"/>
                  <a:ext cx="1801609" cy="1267366"/>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96205CAE-FFA1-4AEB-A1B5-925B832C6B64}"/>
                    </a:ext>
                  </a:extLst>
                </p:cNvPr>
                <p:cNvCxnSpPr>
                  <a:cxnSpLocks/>
                </p:cNvCxnSpPr>
                <p:nvPr/>
              </p:nvCxnSpPr>
              <p:spPr>
                <a:xfrm flipH="1" flipV="1">
                  <a:off x="11299413" y="504732"/>
                  <a:ext cx="1801607" cy="1366580"/>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34170" name="Groupe 5">
                <a:extLst>
                  <a:ext uri="{FF2B5EF4-FFF2-40B4-BE49-F238E27FC236}">
                    <a16:creationId xmlns:a16="http://schemas.microsoft.com/office/drawing/2014/main" id="{71BF2EBF-5067-4F6F-B607-6EA49910988C}"/>
                  </a:ext>
                </a:extLst>
              </p:cNvPr>
              <p:cNvGrpSpPr>
                <a:grpSpLocks/>
              </p:cNvGrpSpPr>
              <p:nvPr/>
            </p:nvGrpSpPr>
            <p:grpSpPr bwMode="auto">
              <a:xfrm>
                <a:off x="3435350" y="844550"/>
                <a:ext cx="2273300" cy="1679575"/>
                <a:chOff x="9214172" y="504732"/>
                <a:chExt cx="1810840" cy="1366580"/>
              </a:xfrm>
            </p:grpSpPr>
            <p:cxnSp>
              <p:nvCxnSpPr>
                <p:cNvPr id="46" name="Connecteur droit 45">
                  <a:extLst>
                    <a:ext uri="{FF2B5EF4-FFF2-40B4-BE49-F238E27FC236}">
                      <a16:creationId xmlns:a16="http://schemas.microsoft.com/office/drawing/2014/main" id="{12D8A2B5-0B6E-4A97-A7D3-312D7ADBC4F2}"/>
                    </a:ext>
                  </a:extLst>
                </p:cNvPr>
                <p:cNvCxnSpPr/>
                <p:nvPr/>
              </p:nvCxnSpPr>
              <p:spPr>
                <a:xfrm flipH="1">
                  <a:off x="9221370" y="534441"/>
                  <a:ext cx="1803419" cy="1267122"/>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46E3A6D8-1486-494A-AE8F-E8458A7A9608}"/>
                    </a:ext>
                  </a:extLst>
                </p:cNvPr>
                <p:cNvCxnSpPr>
                  <a:cxnSpLocks/>
                </p:cNvCxnSpPr>
                <p:nvPr/>
              </p:nvCxnSpPr>
              <p:spPr>
                <a:xfrm flipH="1" flipV="1">
                  <a:off x="9213782" y="504732"/>
                  <a:ext cx="1803419" cy="1366580"/>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cxnSp>
          <p:nvCxnSpPr>
            <p:cNvPr id="45" name="Connecteur droit 44">
              <a:extLst>
                <a:ext uri="{FF2B5EF4-FFF2-40B4-BE49-F238E27FC236}">
                  <a16:creationId xmlns:a16="http://schemas.microsoft.com/office/drawing/2014/main" id="{EF65922A-8869-4F64-9879-A464D891CF47}"/>
                </a:ext>
              </a:extLst>
            </p:cNvPr>
            <p:cNvCxnSpPr>
              <a:cxnSpLocks/>
            </p:cNvCxnSpPr>
            <p:nvPr/>
          </p:nvCxnSpPr>
          <p:spPr bwMode="auto">
            <a:xfrm flipH="1">
              <a:off x="3995738" y="4156075"/>
              <a:ext cx="715962" cy="47625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093CB522-E5FD-4E3D-857C-F565AFB07DD5}"/>
                </a:ext>
              </a:extLst>
            </p:cNvPr>
            <p:cNvCxnSpPr>
              <a:cxnSpLocks/>
            </p:cNvCxnSpPr>
            <p:nvPr/>
          </p:nvCxnSpPr>
          <p:spPr bwMode="auto">
            <a:xfrm flipH="1" flipV="1">
              <a:off x="3995738" y="4156075"/>
              <a:ext cx="715962" cy="47625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970CA079-8CE3-4FEF-8E2C-0CE28B005CC8}"/>
                </a:ext>
              </a:extLst>
            </p:cNvPr>
            <p:cNvCxnSpPr>
              <a:cxnSpLocks/>
            </p:cNvCxnSpPr>
            <p:nvPr/>
          </p:nvCxnSpPr>
          <p:spPr bwMode="auto">
            <a:xfrm flipH="1">
              <a:off x="3635375" y="3692525"/>
              <a:ext cx="498475" cy="434975"/>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9EA55518-0280-4763-9156-9C2E6547EFAC}"/>
                </a:ext>
              </a:extLst>
            </p:cNvPr>
            <p:cNvCxnSpPr>
              <a:cxnSpLocks/>
            </p:cNvCxnSpPr>
            <p:nvPr/>
          </p:nvCxnSpPr>
          <p:spPr bwMode="auto">
            <a:xfrm flipH="1" flipV="1">
              <a:off x="3563938" y="3692525"/>
              <a:ext cx="569912" cy="434975"/>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60fd420e2f369681ff7d579defce5493287913"/>
</p:tagLst>
</file>

<file path=ppt/theme/theme1.xml><?xml version="1.0" encoding="utf-8"?>
<a:theme xmlns:a="http://schemas.openxmlformats.org/drawingml/2006/main" name="1_tmp_AvirerORA_template_EN_beta_v4">
  <a:themeElements>
    <a:clrScheme name="Personnalisé 1">
      <a:dk1>
        <a:srgbClr val="FFFFFF"/>
      </a:dk1>
      <a:lt1>
        <a:srgbClr val="000000"/>
      </a:lt1>
      <a:dk2>
        <a:srgbClr val="FF6600"/>
      </a:dk2>
      <a:lt2>
        <a:srgbClr val="8E908F"/>
      </a:lt2>
      <a:accent1>
        <a:srgbClr val="FF822D"/>
      </a:accent1>
      <a:accent2>
        <a:srgbClr val="323232"/>
      </a:accent2>
      <a:accent3>
        <a:srgbClr val="5C5C5C"/>
      </a:accent3>
      <a:accent4>
        <a:srgbClr val="8E908F"/>
      </a:accent4>
      <a:accent5>
        <a:srgbClr val="ADADAD"/>
      </a:accent5>
      <a:accent6>
        <a:srgbClr val="CCCCCC"/>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PPTTemplate_v3.potx" id="{7EFB1CC4-B630-4DC5-B88F-B33ED10FA70B}" vid="{E661C32F-4836-4DD1-B604-E27281C607A6}"/>
    </a:ext>
  </a:extLst>
</a:theme>
</file>

<file path=ppt/theme/theme2.xml><?xml version="1.0" encoding="utf-8"?>
<a:theme xmlns:a="http://schemas.openxmlformats.org/drawingml/2006/main" name="templateAccessibleV2">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OFR_OBS-template_external.potx" id="{8E63A4C0-0D5B-4AB0-9B17-28650E3A1109}" vid="{213D95EF-7056-43E0-9767-0E799F788926}"/>
    </a:ext>
  </a:extLst>
</a:theme>
</file>

<file path=ppt/theme/theme3.xml><?xml version="1.0" encoding="utf-8"?>
<a:theme xmlns:a="http://schemas.openxmlformats.org/drawingml/2006/main" name="OFR_template_restricted">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OFR_OBS-template_external.potx" id="{8E63A4C0-0D5B-4AB0-9B17-28650E3A1109}" vid="{213D95EF-7056-43E0-9767-0E799F78892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4CC4CE1F7FC548B9EA24ACBA2901B0" ma:contentTypeVersion="11" ma:contentTypeDescription="Crée un document." ma:contentTypeScope="" ma:versionID="56f5705ed7db7b734400a5ba274a6682">
  <xsd:schema xmlns:xsd="http://www.w3.org/2001/XMLSchema" xmlns:xs="http://www.w3.org/2001/XMLSchema" xmlns:p="http://schemas.microsoft.com/office/2006/metadata/properties" xmlns:ns2="5c68e8be-33a4-4dd1-a692-c345828b879c" xmlns:ns3="9ae5175c-4f0f-4b0c-8248-288663f9a0a6" targetNamespace="http://schemas.microsoft.com/office/2006/metadata/properties" ma:root="true" ma:fieldsID="77c3fbfc39fccf3b0daea80f32404d35" ns2:_="" ns3:_="">
    <xsd:import namespace="5c68e8be-33a4-4dd1-a692-c345828b879c"/>
    <xsd:import namespace="9ae5175c-4f0f-4b0c-8248-288663f9a0a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68e8be-33a4-4dd1-a692-c345828b87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Balises d’images" ma:readOnly="false" ma:fieldId="{5cf76f15-5ced-4ddc-b409-7134ff3c332f}" ma:taxonomyMulti="true" ma:sspId="aa8976df-9c6d-4c47-88b7-85635e50fb47"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ae5175c-4f0f-4b0c-8248-288663f9a0a6"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1bd6b786-f283-425a-8f0e-6b8a41c71fbb}" ma:internalName="TaxCatchAll" ma:showField="CatchAllData" ma:web="9ae5175c-4f0f-4b0c-8248-288663f9a0a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c68e8be-33a4-4dd1-a692-c345828b879c">
      <Terms xmlns="http://schemas.microsoft.com/office/infopath/2007/PartnerControls"/>
    </lcf76f155ced4ddcb4097134ff3c332f>
    <TaxCatchAll xmlns="9ae5175c-4f0f-4b0c-8248-288663f9a0a6" xsi:nil="true"/>
  </documentManagement>
</p:properties>
</file>

<file path=customXml/itemProps1.xml><?xml version="1.0" encoding="utf-8"?>
<ds:datastoreItem xmlns:ds="http://schemas.openxmlformats.org/officeDocument/2006/customXml" ds:itemID="{E5B1B228-A543-4E04-8D49-43CDBA4C3CA8}"/>
</file>

<file path=customXml/itemProps2.xml><?xml version="1.0" encoding="utf-8"?>
<ds:datastoreItem xmlns:ds="http://schemas.openxmlformats.org/officeDocument/2006/customXml" ds:itemID="{E9A254E6-1385-45CE-A6CA-58519B8D6AD6}">
  <ds:schemaRefs>
    <ds:schemaRef ds:uri="http://schemas.microsoft.com/sharepoint/v3/contenttype/forms"/>
  </ds:schemaRefs>
</ds:datastoreItem>
</file>

<file path=customXml/itemProps3.xml><?xml version="1.0" encoding="utf-8"?>
<ds:datastoreItem xmlns:ds="http://schemas.openxmlformats.org/officeDocument/2006/customXml" ds:itemID="{76138B90-61FF-4015-AD7E-1D5CA57CF492}">
  <ds:schemaRefs>
    <ds:schemaRef ds:uri="http://purl.org/dc/terms/"/>
    <ds:schemaRef ds:uri="http://purl.org/dc/dcmitype/"/>
    <ds:schemaRef ds:uri="http://purl.org/dc/elements/1.1/"/>
    <ds:schemaRef ds:uri="http://schemas.openxmlformats.org/package/2006/metadata/core-properties"/>
    <ds:schemaRef ds:uri="5c68e8be-33a4-4dd1-a692-c345828b879c"/>
    <ds:schemaRef ds:uri="http://schemas.microsoft.com/office/2006/documentManagement/types"/>
    <ds:schemaRef ds:uri="http://schemas.microsoft.com/office/2006/metadata/properties"/>
    <ds:schemaRef ds:uri="http://schemas.microsoft.com/office/infopath/2007/PartnerControls"/>
    <ds:schemaRef ds:uri="http://www.w3.org/XML/1998/namespace"/>
  </ds:schemaRefs>
</ds:datastoreItem>
</file>

<file path=docMetadata/LabelInfo.xml><?xml version="1.0" encoding="utf-8"?>
<clbl:labelList xmlns:clbl="http://schemas.microsoft.com/office/2020/mipLabelMetadata">
  <clbl:label id="{e6c818a6-e1a0-4a6e-a969-20d857c5dc62}" enabled="1" method="Standard" siteId="{90c7a20a-f34b-40bf-bc48-b9253b6f5d20}" removed="0"/>
</clbl:labelList>
</file>

<file path=docProps/app.xml><?xml version="1.0" encoding="utf-8"?>
<Properties xmlns="http://schemas.openxmlformats.org/officeDocument/2006/extended-properties" xmlns:vt="http://schemas.openxmlformats.org/officeDocument/2006/docPropsVTypes">
  <Template/>
  <TotalTime>55412</TotalTime>
  <Words>3670</Words>
  <Application>Microsoft Office PowerPoint</Application>
  <PresentationFormat>Affichage à l'écran (16:9)</PresentationFormat>
  <Paragraphs>427</Paragraphs>
  <Slides>27</Slides>
  <Notes>19</Notes>
  <HiddenSlides>0</HiddenSlides>
  <MMClips>0</MMClips>
  <ScaleCrop>false</ScaleCrop>
  <HeadingPairs>
    <vt:vector size="6" baseType="variant">
      <vt:variant>
        <vt:lpstr>Polices utilisées</vt:lpstr>
      </vt:variant>
      <vt:variant>
        <vt:i4>15</vt:i4>
      </vt:variant>
      <vt:variant>
        <vt:lpstr>Thème</vt:lpstr>
      </vt:variant>
      <vt:variant>
        <vt:i4>3</vt:i4>
      </vt:variant>
      <vt:variant>
        <vt:lpstr>Titres des diapositives</vt:lpstr>
      </vt:variant>
      <vt:variant>
        <vt:i4>27</vt:i4>
      </vt:variant>
    </vt:vector>
  </HeadingPairs>
  <TitlesOfParts>
    <vt:vector size="45" baseType="lpstr">
      <vt:lpstr>Abadi</vt:lpstr>
      <vt:lpstr>Accessible DfA</vt:lpstr>
      <vt:lpstr>Arial</vt:lpstr>
      <vt:lpstr>Calibri</vt:lpstr>
      <vt:lpstr>Ebrima</vt:lpstr>
      <vt:lpstr>Helvetica 35 Thin</vt:lpstr>
      <vt:lpstr>Helvetica 55 Roman</vt:lpstr>
      <vt:lpstr>Helvetica 65 Medium</vt:lpstr>
      <vt:lpstr>Helvetica 75</vt:lpstr>
      <vt:lpstr>Helvetica 75 Bold</vt:lpstr>
      <vt:lpstr>HelvNeueOrange</vt:lpstr>
      <vt:lpstr>open sans</vt:lpstr>
      <vt:lpstr>Raleway</vt:lpstr>
      <vt:lpstr>Times New Roman</vt:lpstr>
      <vt:lpstr>Wingdings</vt:lpstr>
      <vt:lpstr>1_tmp_AvirerORA_template_EN_beta_v4</vt:lpstr>
      <vt:lpstr>templateAccessibleV2</vt:lpstr>
      <vt:lpstr>OFR_template_restricted</vt:lpstr>
      <vt:lpstr>Expérience utilisateurs hors normes &amp; Accessibilité numérique </vt:lpstr>
      <vt:lpstr>Quizz</vt:lpstr>
      <vt:lpstr>Prioriser les éléments UTILES et désigner les éléments INUTILES pour un utilisateur non-voyant</vt:lpstr>
      <vt:lpstr>Handicap trouble DYS  et TDAH</vt:lpstr>
      <vt:lpstr>Le handicap cognitif</vt:lpstr>
      <vt:lpstr>Sur ce handicap des troubles DYS  dont 3 DYS sur le numérique</vt:lpstr>
      <vt:lpstr>Sur ce handicap TDAH (Troubles du Déficit de l’Attention avec ou sans Hyperactivité)</vt:lpstr>
      <vt:lpstr>Le handicap cognitif : Compensations  </vt:lpstr>
      <vt:lpstr>Comprendre difficultés sur poste de travail</vt:lpstr>
      <vt:lpstr>Sur la déficience cognitive : dyslexie + TDAH</vt:lpstr>
      <vt:lpstr>Exemples d’aides techniques sur troubles DYS</vt:lpstr>
      <vt:lpstr>Situation de handicap cognitif</vt:lpstr>
      <vt:lpstr>Présentation PowerPoint</vt:lpstr>
      <vt:lpstr>Handicap auditif et du langage</vt:lpstr>
      <vt:lpstr>Le handicap auditif et du langage</vt:lpstr>
      <vt:lpstr>Perte auditive ≠ Perte visuelle</vt:lpstr>
      <vt:lpstr>Types de surdité : degrés d’hypoacousie</vt:lpstr>
      <vt:lpstr>Malentendance &gt; moyenne si cette perte se situe entre 41 et 70 dB (aide auditive indispensable) &gt; sévère pour une perte comprise entre 70 et 90 décibels (lecture sur les lèvres ou rééducation nécessaire) </vt:lpstr>
      <vt:lpstr>Entendre mais surtout compréhension des messages parlés</vt:lpstr>
      <vt:lpstr>Types de surdité : bruits fantômes / sensibilité</vt:lpstr>
      <vt:lpstr>Simulations de malentendance dans différents environnements</vt:lpstr>
      <vt:lpstr>les stratégies de tous  suppléance mentale</vt:lpstr>
      <vt:lpstr>Comprendre difficultés sur poste de travail</vt:lpstr>
      <vt:lpstr>Personnes malentendantes :  par audioprothèse ou implant</vt:lpstr>
      <vt:lpstr>Aides techniques à distance </vt:lpstr>
      <vt:lpstr>Autres aides techniques </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COPIN Patrice COMM/MARQ</dc:creator>
  <cp:lastModifiedBy>LOUBET Patricia DTSI/DISU</cp:lastModifiedBy>
  <cp:revision>573</cp:revision>
  <cp:lastPrinted>2020-12-11T18:02:53Z</cp:lastPrinted>
  <dcterms:created xsi:type="dcterms:W3CDTF">2015-03-13T15:47:50Z</dcterms:created>
  <dcterms:modified xsi:type="dcterms:W3CDTF">2023-12-01T13:20:37Z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6c818a6-e1a0-4a6e-a969-20d857c5dc62_Enabled">
    <vt:lpwstr>true</vt:lpwstr>
  </property>
  <property fmtid="{D5CDD505-2E9C-101B-9397-08002B2CF9AE}" pid="3" name="MSIP_Label_e6c818a6-e1a0-4a6e-a969-20d857c5dc62_SetDate">
    <vt:lpwstr>2022-10-12T14:05:54Z</vt:lpwstr>
  </property>
  <property fmtid="{D5CDD505-2E9C-101B-9397-08002B2CF9AE}" pid="4" name="MSIP_Label_e6c818a6-e1a0-4a6e-a969-20d857c5dc62_Method">
    <vt:lpwstr>Standard</vt:lpwstr>
  </property>
  <property fmtid="{D5CDD505-2E9C-101B-9397-08002B2CF9AE}" pid="5" name="MSIP_Label_e6c818a6-e1a0-4a6e-a969-20d857c5dc62_Name">
    <vt:lpwstr>Orange_restricted_internal.2</vt:lpwstr>
  </property>
  <property fmtid="{D5CDD505-2E9C-101B-9397-08002B2CF9AE}" pid="6" name="MSIP_Label_e6c818a6-e1a0-4a6e-a969-20d857c5dc62_SiteId">
    <vt:lpwstr>90c7a20a-f34b-40bf-bc48-b9253b6f5d20</vt:lpwstr>
  </property>
  <property fmtid="{D5CDD505-2E9C-101B-9397-08002B2CF9AE}" pid="7" name="MSIP_Label_e6c818a6-e1a0-4a6e-a969-20d857c5dc62_ActionId">
    <vt:lpwstr>7fcec6b3-3b73-4ebd-8782-181039a3c8c6</vt:lpwstr>
  </property>
  <property fmtid="{D5CDD505-2E9C-101B-9397-08002B2CF9AE}" pid="8" name="MSIP_Label_e6c818a6-e1a0-4a6e-a969-20d857c5dc62_ContentBits">
    <vt:lpwstr>2</vt:lpwstr>
  </property>
  <property fmtid="{D5CDD505-2E9C-101B-9397-08002B2CF9AE}" pid="9" name="ContentTypeId">
    <vt:lpwstr>0x010100C54CC4CE1F7FC548B9EA24ACBA2901B0</vt:lpwstr>
  </property>
  <property fmtid="{D5CDD505-2E9C-101B-9397-08002B2CF9AE}" pid="10" name="ClassificationContentMarkingFooterLocations">
    <vt:lpwstr>1_tmp_AvirerORA_template_EN_beta_v4:1029\templateAccessibleV2:2050\OFR_template_restricted:3077</vt:lpwstr>
  </property>
  <property fmtid="{D5CDD505-2E9C-101B-9397-08002B2CF9AE}" pid="11" name="ClassificationContentMarkingFooterText">
    <vt:lpwstr>Orange Restricted</vt:lpwstr>
  </property>
</Properties>
</file>